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83" r:id="rId2"/>
    <p:sldId id="282" r:id="rId3"/>
    <p:sldId id="278" r:id="rId4"/>
    <p:sldId id="279" r:id="rId5"/>
    <p:sldId id="271" r:id="rId6"/>
    <p:sldId id="274" r:id="rId7"/>
    <p:sldId id="273" r:id="rId8"/>
    <p:sldId id="272" r:id="rId9"/>
    <p:sldId id="275" r:id="rId10"/>
    <p:sldId id="276" r:id="rId11"/>
    <p:sldId id="277" r:id="rId12"/>
    <p:sldId id="280" r:id="rId13"/>
    <p:sldId id="281" r:id="rId14"/>
    <p:sldId id="284" r:id="rId15"/>
    <p:sldId id="270"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235"/>
    <p:restoredTop sz="77097" autoAdjust="0"/>
  </p:normalViewPr>
  <p:slideViewPr>
    <p:cSldViewPr>
      <p:cViewPr varScale="1">
        <p:scale>
          <a:sx n="99" d="100"/>
          <a:sy n="99" d="100"/>
        </p:scale>
        <p:origin x="1432"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4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35881-20EE-4750-96F5-9142C8869ADE}" type="doc">
      <dgm:prSet loTypeId="urn:microsoft.com/office/officeart/2005/8/layout/radial6" loCatId="relationship" qsTypeId="urn:microsoft.com/office/officeart/2005/8/quickstyle/simple1" qsCatId="simple" csTypeId="urn:microsoft.com/office/officeart/2005/8/colors/accent6_1" csCatId="accent6" phldr="1"/>
      <dgm:spPr/>
      <dgm:t>
        <a:bodyPr/>
        <a:lstStyle/>
        <a:p>
          <a:endParaRPr lang="en-GB"/>
        </a:p>
      </dgm:t>
    </dgm:pt>
    <dgm:pt modelId="{297958EC-1629-482B-A956-4E5844B34C7F}">
      <dgm:prSet phldrT="[Text]" custT="1"/>
      <dgm:spPr>
        <a:solidFill>
          <a:srgbClr val="7030A0"/>
        </a:solidFill>
      </dgm:spPr>
      <dgm:t>
        <a:bodyPr/>
        <a:lstStyle/>
        <a:p>
          <a:r>
            <a:rPr lang="en-GB" sz="2400" b="1" dirty="0" smtClean="0">
              <a:solidFill>
                <a:schemeClr val="bg1"/>
              </a:solidFill>
            </a:rPr>
            <a:t>TASK FORCE</a:t>
          </a:r>
        </a:p>
        <a:p>
          <a:r>
            <a:rPr lang="en-GB" sz="1600" b="1" dirty="0" smtClean="0">
              <a:solidFill>
                <a:schemeClr val="bg1"/>
              </a:solidFill>
            </a:rPr>
            <a:t>The energy centre of the movement</a:t>
          </a:r>
          <a:endParaRPr lang="en-GB" sz="1600" b="1" dirty="0">
            <a:solidFill>
              <a:schemeClr val="bg1"/>
            </a:solidFill>
          </a:endParaRPr>
        </a:p>
      </dgm:t>
    </dgm:pt>
    <dgm:pt modelId="{65E9F734-4C39-4221-B894-A85FF08D20B2}" type="parTrans" cxnId="{F6DC670B-40B1-403A-88A6-67DFF7851993}">
      <dgm:prSet/>
      <dgm:spPr/>
      <dgm:t>
        <a:bodyPr/>
        <a:lstStyle/>
        <a:p>
          <a:endParaRPr lang="en-GB" b="1">
            <a:solidFill>
              <a:srgbClr val="7030A0"/>
            </a:solidFill>
          </a:endParaRPr>
        </a:p>
      </dgm:t>
    </dgm:pt>
    <dgm:pt modelId="{C8F1EF2E-2524-4DED-B099-A5F8729CEE7F}" type="sibTrans" cxnId="{F6DC670B-40B1-403A-88A6-67DFF7851993}">
      <dgm:prSet/>
      <dgm:spPr/>
      <dgm:t>
        <a:bodyPr/>
        <a:lstStyle/>
        <a:p>
          <a:endParaRPr lang="en-GB" b="1">
            <a:solidFill>
              <a:srgbClr val="7030A0"/>
            </a:solidFill>
          </a:endParaRPr>
        </a:p>
      </dgm:t>
    </dgm:pt>
    <dgm:pt modelId="{718A2561-4D21-4998-A2CE-53CAAC4B7619}">
      <dgm:prSet phldrT="[Text]" custT="1"/>
      <dgm:spPr>
        <a:solidFill>
          <a:srgbClr val="7030A0"/>
        </a:solidFill>
      </dgm:spPr>
      <dgm:t>
        <a:bodyPr anchor="ctr" anchorCtr="1"/>
        <a:lstStyle/>
        <a:p>
          <a:r>
            <a:rPr lang="en-GB" sz="1800" b="1" dirty="0" smtClean="0">
              <a:solidFill>
                <a:schemeClr val="bg1"/>
              </a:solidFill>
            </a:rPr>
            <a:t>Sponsors</a:t>
          </a:r>
          <a:endParaRPr lang="en-GB" sz="1800" b="1" dirty="0">
            <a:solidFill>
              <a:schemeClr val="bg1"/>
            </a:solidFill>
          </a:endParaRPr>
        </a:p>
      </dgm:t>
    </dgm:pt>
    <dgm:pt modelId="{C38F1195-E9CB-45B3-95F2-86B6CFD749AD}" type="parTrans" cxnId="{B2DEAAA5-E6F1-4C93-892B-CF16A0F9AC9B}">
      <dgm:prSet/>
      <dgm:spPr/>
      <dgm:t>
        <a:bodyPr/>
        <a:lstStyle/>
        <a:p>
          <a:endParaRPr lang="en-GB" b="1">
            <a:solidFill>
              <a:srgbClr val="7030A0"/>
            </a:solidFill>
          </a:endParaRPr>
        </a:p>
      </dgm:t>
    </dgm:pt>
    <dgm:pt modelId="{6DB7F1C1-221B-418A-98E4-DB0E59D64197}" type="sibTrans" cxnId="{B2DEAAA5-E6F1-4C93-892B-CF16A0F9AC9B}">
      <dgm:prSet/>
      <dgm:spPr>
        <a:solidFill>
          <a:srgbClr val="FFC000"/>
        </a:solidFill>
      </dgm:spPr>
      <dgm:t>
        <a:bodyPr/>
        <a:lstStyle/>
        <a:p>
          <a:endParaRPr lang="en-GB" b="1">
            <a:solidFill>
              <a:srgbClr val="7030A0"/>
            </a:solidFill>
          </a:endParaRPr>
        </a:p>
      </dgm:t>
    </dgm:pt>
    <dgm:pt modelId="{CBEF6F79-4D5C-46CC-92D1-A7F7B2CD48A9}">
      <dgm:prSet phldrT="[Text]" custT="1"/>
      <dgm:spPr>
        <a:solidFill>
          <a:srgbClr val="7030A0"/>
        </a:solidFill>
      </dgm:spPr>
      <dgm:t>
        <a:bodyPr/>
        <a:lstStyle/>
        <a:p>
          <a:r>
            <a:rPr lang="en-GB" sz="1800" b="1" dirty="0" smtClean="0">
              <a:solidFill>
                <a:schemeClr val="bg1"/>
              </a:solidFill>
            </a:rPr>
            <a:t>Sub Groups</a:t>
          </a:r>
          <a:endParaRPr lang="en-GB" sz="1800" b="1" dirty="0">
            <a:solidFill>
              <a:schemeClr val="bg1"/>
            </a:solidFill>
          </a:endParaRPr>
        </a:p>
      </dgm:t>
    </dgm:pt>
    <dgm:pt modelId="{6A77FBC3-FF51-4A96-9E03-27ED5BB2AE19}" type="parTrans" cxnId="{561748F8-1B84-4D15-B0BE-0C1DF6282420}">
      <dgm:prSet/>
      <dgm:spPr/>
      <dgm:t>
        <a:bodyPr/>
        <a:lstStyle/>
        <a:p>
          <a:endParaRPr lang="en-GB" b="1">
            <a:solidFill>
              <a:srgbClr val="7030A0"/>
            </a:solidFill>
          </a:endParaRPr>
        </a:p>
      </dgm:t>
    </dgm:pt>
    <dgm:pt modelId="{BFBD4BFE-8ADE-4D79-8A14-260443FA39F1}" type="sibTrans" cxnId="{561748F8-1B84-4D15-B0BE-0C1DF6282420}">
      <dgm:prSet/>
      <dgm:spPr>
        <a:solidFill>
          <a:srgbClr val="FFC000"/>
        </a:solidFill>
      </dgm:spPr>
      <dgm:t>
        <a:bodyPr/>
        <a:lstStyle/>
        <a:p>
          <a:endParaRPr lang="en-GB" b="1">
            <a:solidFill>
              <a:srgbClr val="7030A0"/>
            </a:solidFill>
          </a:endParaRPr>
        </a:p>
      </dgm:t>
    </dgm:pt>
    <dgm:pt modelId="{EA967549-76A7-4F97-96D1-EE802EF8A289}">
      <dgm:prSet phldrT="[Text]" custT="1"/>
      <dgm:spPr>
        <a:solidFill>
          <a:srgbClr val="7030A0"/>
        </a:solidFill>
      </dgm:spPr>
      <dgm:t>
        <a:bodyPr/>
        <a:lstStyle/>
        <a:p>
          <a:r>
            <a:rPr lang="en-GB" sz="1300" b="1" dirty="0" smtClean="0">
              <a:solidFill>
                <a:schemeClr val="bg1"/>
              </a:solidFill>
            </a:rPr>
            <a:t>Practitioners</a:t>
          </a:r>
          <a:endParaRPr lang="en-GB" sz="1300" b="1" dirty="0">
            <a:solidFill>
              <a:schemeClr val="bg1"/>
            </a:solidFill>
          </a:endParaRPr>
        </a:p>
      </dgm:t>
    </dgm:pt>
    <dgm:pt modelId="{A5859E16-F54B-4167-B3ED-F05B5C506DD9}" type="parTrans" cxnId="{7E0D6B5E-5B1E-43DE-AF46-54B767FC4764}">
      <dgm:prSet/>
      <dgm:spPr/>
      <dgm:t>
        <a:bodyPr/>
        <a:lstStyle/>
        <a:p>
          <a:endParaRPr lang="en-GB" b="1">
            <a:solidFill>
              <a:srgbClr val="7030A0"/>
            </a:solidFill>
          </a:endParaRPr>
        </a:p>
      </dgm:t>
    </dgm:pt>
    <dgm:pt modelId="{4B862E4A-8FB7-47E0-BADC-15525589D18A}" type="sibTrans" cxnId="{7E0D6B5E-5B1E-43DE-AF46-54B767FC4764}">
      <dgm:prSet/>
      <dgm:spPr>
        <a:solidFill>
          <a:srgbClr val="FFC000"/>
        </a:solidFill>
      </dgm:spPr>
      <dgm:t>
        <a:bodyPr/>
        <a:lstStyle/>
        <a:p>
          <a:endParaRPr lang="en-GB" b="1">
            <a:solidFill>
              <a:srgbClr val="7030A0"/>
            </a:solidFill>
          </a:endParaRPr>
        </a:p>
      </dgm:t>
    </dgm:pt>
    <dgm:pt modelId="{8969D263-6972-4743-968B-43003E681A08}">
      <dgm:prSet phldrT="[Text]" custT="1"/>
      <dgm:spPr>
        <a:solidFill>
          <a:srgbClr val="7030A0"/>
        </a:solidFill>
      </dgm:spPr>
      <dgm:t>
        <a:bodyPr/>
        <a:lstStyle/>
        <a:p>
          <a:r>
            <a:rPr lang="en-GB" sz="1800" b="1" dirty="0" smtClean="0">
              <a:solidFill>
                <a:schemeClr val="bg1"/>
              </a:solidFill>
            </a:rPr>
            <a:t>Gurus</a:t>
          </a:r>
          <a:endParaRPr lang="en-GB" sz="1800" b="1" dirty="0">
            <a:solidFill>
              <a:schemeClr val="bg1"/>
            </a:solidFill>
          </a:endParaRPr>
        </a:p>
      </dgm:t>
    </dgm:pt>
    <dgm:pt modelId="{7C52EBE4-C441-429B-9C5C-86707A646FF9}" type="parTrans" cxnId="{85059B16-78D6-4084-940B-80E5E31EDF34}">
      <dgm:prSet/>
      <dgm:spPr/>
      <dgm:t>
        <a:bodyPr/>
        <a:lstStyle/>
        <a:p>
          <a:endParaRPr lang="en-GB" b="1">
            <a:solidFill>
              <a:srgbClr val="7030A0"/>
            </a:solidFill>
          </a:endParaRPr>
        </a:p>
      </dgm:t>
    </dgm:pt>
    <dgm:pt modelId="{C465E270-1785-4D28-868E-47A105AE2A72}" type="sibTrans" cxnId="{85059B16-78D6-4084-940B-80E5E31EDF34}">
      <dgm:prSet/>
      <dgm:spPr>
        <a:solidFill>
          <a:srgbClr val="FFC000"/>
        </a:solidFill>
      </dgm:spPr>
      <dgm:t>
        <a:bodyPr/>
        <a:lstStyle/>
        <a:p>
          <a:endParaRPr lang="en-GB" b="1">
            <a:solidFill>
              <a:srgbClr val="7030A0"/>
            </a:solidFill>
          </a:endParaRPr>
        </a:p>
      </dgm:t>
    </dgm:pt>
    <dgm:pt modelId="{756A428F-4A08-4A8A-9CBE-DCC8AAC0DF6F}">
      <dgm:prSet custT="1"/>
      <dgm:spPr>
        <a:solidFill>
          <a:srgbClr val="7030A0"/>
        </a:solidFill>
      </dgm:spPr>
      <dgm:t>
        <a:bodyPr/>
        <a:lstStyle/>
        <a:p>
          <a:r>
            <a:rPr lang="en-GB" sz="1800" b="1" dirty="0" smtClean="0">
              <a:solidFill>
                <a:schemeClr val="bg1"/>
              </a:solidFill>
            </a:rPr>
            <a:t>Core Team</a:t>
          </a:r>
          <a:endParaRPr lang="en-GB" sz="1800" b="1" dirty="0">
            <a:solidFill>
              <a:schemeClr val="bg1"/>
            </a:solidFill>
          </a:endParaRPr>
        </a:p>
      </dgm:t>
    </dgm:pt>
    <dgm:pt modelId="{34A314AF-9AA0-451B-92E9-D96F46366B6D}" type="parTrans" cxnId="{BC56062E-AC8A-4846-A8AB-5335C893DC74}">
      <dgm:prSet/>
      <dgm:spPr/>
      <dgm:t>
        <a:bodyPr/>
        <a:lstStyle/>
        <a:p>
          <a:endParaRPr lang="en-GB" b="1">
            <a:solidFill>
              <a:srgbClr val="7030A0"/>
            </a:solidFill>
          </a:endParaRPr>
        </a:p>
      </dgm:t>
    </dgm:pt>
    <dgm:pt modelId="{489B47F1-B16E-4610-A0DB-25EFF357ECA0}" type="sibTrans" cxnId="{BC56062E-AC8A-4846-A8AB-5335C893DC74}">
      <dgm:prSet/>
      <dgm:spPr>
        <a:solidFill>
          <a:srgbClr val="FFC000"/>
        </a:solidFill>
      </dgm:spPr>
      <dgm:t>
        <a:bodyPr/>
        <a:lstStyle/>
        <a:p>
          <a:endParaRPr lang="en-GB" b="1">
            <a:solidFill>
              <a:srgbClr val="7030A0"/>
            </a:solidFill>
          </a:endParaRPr>
        </a:p>
      </dgm:t>
    </dgm:pt>
    <dgm:pt modelId="{5485EFB1-B6D8-4AA2-9969-2E4D17475D13}" type="pres">
      <dgm:prSet presAssocID="{01535881-20EE-4750-96F5-9142C8869ADE}" presName="Name0" presStyleCnt="0">
        <dgm:presLayoutVars>
          <dgm:chMax val="1"/>
          <dgm:dir/>
          <dgm:animLvl val="ctr"/>
          <dgm:resizeHandles val="exact"/>
        </dgm:presLayoutVars>
      </dgm:prSet>
      <dgm:spPr/>
      <dgm:t>
        <a:bodyPr/>
        <a:lstStyle/>
        <a:p>
          <a:endParaRPr lang="en-GB"/>
        </a:p>
      </dgm:t>
    </dgm:pt>
    <dgm:pt modelId="{51FA2A84-4000-481D-94DD-91A534C4C0A4}" type="pres">
      <dgm:prSet presAssocID="{297958EC-1629-482B-A956-4E5844B34C7F}" presName="centerShape" presStyleLbl="node0" presStyleIdx="0" presStyleCnt="1"/>
      <dgm:spPr/>
      <dgm:t>
        <a:bodyPr/>
        <a:lstStyle/>
        <a:p>
          <a:endParaRPr lang="en-GB"/>
        </a:p>
      </dgm:t>
    </dgm:pt>
    <dgm:pt modelId="{B26CF02A-63AE-4AE8-98E2-F32B95C571A0}" type="pres">
      <dgm:prSet presAssocID="{718A2561-4D21-4998-A2CE-53CAAC4B7619}" presName="node" presStyleLbl="node1" presStyleIdx="0" presStyleCnt="5">
        <dgm:presLayoutVars>
          <dgm:bulletEnabled val="1"/>
        </dgm:presLayoutVars>
      </dgm:prSet>
      <dgm:spPr/>
      <dgm:t>
        <a:bodyPr/>
        <a:lstStyle/>
        <a:p>
          <a:endParaRPr lang="en-GB"/>
        </a:p>
      </dgm:t>
    </dgm:pt>
    <dgm:pt modelId="{1CDB209F-C2CB-4816-BADB-7DA46B6D30D4}" type="pres">
      <dgm:prSet presAssocID="{718A2561-4D21-4998-A2CE-53CAAC4B7619}" presName="dummy" presStyleCnt="0"/>
      <dgm:spPr/>
    </dgm:pt>
    <dgm:pt modelId="{E92378BB-960C-4559-8143-E3F5D0E2E426}" type="pres">
      <dgm:prSet presAssocID="{6DB7F1C1-221B-418A-98E4-DB0E59D64197}" presName="sibTrans" presStyleLbl="sibTrans2D1" presStyleIdx="0" presStyleCnt="5"/>
      <dgm:spPr/>
      <dgm:t>
        <a:bodyPr/>
        <a:lstStyle/>
        <a:p>
          <a:endParaRPr lang="en-GB"/>
        </a:p>
      </dgm:t>
    </dgm:pt>
    <dgm:pt modelId="{D451B935-CF82-43C8-B49D-75DFEF23E27A}" type="pres">
      <dgm:prSet presAssocID="{CBEF6F79-4D5C-46CC-92D1-A7F7B2CD48A9}" presName="node" presStyleLbl="node1" presStyleIdx="1" presStyleCnt="5">
        <dgm:presLayoutVars>
          <dgm:bulletEnabled val="1"/>
        </dgm:presLayoutVars>
      </dgm:prSet>
      <dgm:spPr/>
      <dgm:t>
        <a:bodyPr/>
        <a:lstStyle/>
        <a:p>
          <a:endParaRPr lang="en-GB"/>
        </a:p>
      </dgm:t>
    </dgm:pt>
    <dgm:pt modelId="{47CEF243-FC5B-4740-8842-BD88FE5211CB}" type="pres">
      <dgm:prSet presAssocID="{CBEF6F79-4D5C-46CC-92D1-A7F7B2CD48A9}" presName="dummy" presStyleCnt="0"/>
      <dgm:spPr/>
    </dgm:pt>
    <dgm:pt modelId="{264CD9D6-DFFD-4418-980E-EC5FA58E0C77}" type="pres">
      <dgm:prSet presAssocID="{BFBD4BFE-8ADE-4D79-8A14-260443FA39F1}" presName="sibTrans" presStyleLbl="sibTrans2D1" presStyleIdx="1" presStyleCnt="5"/>
      <dgm:spPr/>
      <dgm:t>
        <a:bodyPr/>
        <a:lstStyle/>
        <a:p>
          <a:endParaRPr lang="en-GB"/>
        </a:p>
      </dgm:t>
    </dgm:pt>
    <dgm:pt modelId="{C3990176-E571-483A-9465-0998064FC8A5}" type="pres">
      <dgm:prSet presAssocID="{EA967549-76A7-4F97-96D1-EE802EF8A289}" presName="node" presStyleLbl="node1" presStyleIdx="2" presStyleCnt="5">
        <dgm:presLayoutVars>
          <dgm:bulletEnabled val="1"/>
        </dgm:presLayoutVars>
      </dgm:prSet>
      <dgm:spPr/>
      <dgm:t>
        <a:bodyPr/>
        <a:lstStyle/>
        <a:p>
          <a:endParaRPr lang="en-GB"/>
        </a:p>
      </dgm:t>
    </dgm:pt>
    <dgm:pt modelId="{0ED2BA45-8778-481D-84BC-20A7BD7FDE6A}" type="pres">
      <dgm:prSet presAssocID="{EA967549-76A7-4F97-96D1-EE802EF8A289}" presName="dummy" presStyleCnt="0"/>
      <dgm:spPr/>
    </dgm:pt>
    <dgm:pt modelId="{CE6B3EDE-4E0A-4E17-A60F-565E00CD17EA}" type="pres">
      <dgm:prSet presAssocID="{4B862E4A-8FB7-47E0-BADC-15525589D18A}" presName="sibTrans" presStyleLbl="sibTrans2D1" presStyleIdx="2" presStyleCnt="5"/>
      <dgm:spPr/>
      <dgm:t>
        <a:bodyPr/>
        <a:lstStyle/>
        <a:p>
          <a:endParaRPr lang="en-GB"/>
        </a:p>
      </dgm:t>
    </dgm:pt>
    <dgm:pt modelId="{1C877CDA-A6DC-498E-B242-AAFC84182C34}" type="pres">
      <dgm:prSet presAssocID="{8969D263-6972-4743-968B-43003E681A08}" presName="node" presStyleLbl="node1" presStyleIdx="3" presStyleCnt="5">
        <dgm:presLayoutVars>
          <dgm:bulletEnabled val="1"/>
        </dgm:presLayoutVars>
      </dgm:prSet>
      <dgm:spPr/>
      <dgm:t>
        <a:bodyPr/>
        <a:lstStyle/>
        <a:p>
          <a:endParaRPr lang="en-GB"/>
        </a:p>
      </dgm:t>
    </dgm:pt>
    <dgm:pt modelId="{10CEA9AD-C78B-4625-A9D3-5946AB4F2587}" type="pres">
      <dgm:prSet presAssocID="{8969D263-6972-4743-968B-43003E681A08}" presName="dummy" presStyleCnt="0"/>
      <dgm:spPr/>
    </dgm:pt>
    <dgm:pt modelId="{56CE3771-77BA-4345-BAF7-6D372D3AB04D}" type="pres">
      <dgm:prSet presAssocID="{C465E270-1785-4D28-868E-47A105AE2A72}" presName="sibTrans" presStyleLbl="sibTrans2D1" presStyleIdx="3" presStyleCnt="5"/>
      <dgm:spPr/>
      <dgm:t>
        <a:bodyPr/>
        <a:lstStyle/>
        <a:p>
          <a:endParaRPr lang="en-GB"/>
        </a:p>
      </dgm:t>
    </dgm:pt>
    <dgm:pt modelId="{06262EBD-8EE1-4DA6-B44F-A64978E46999}" type="pres">
      <dgm:prSet presAssocID="{756A428F-4A08-4A8A-9CBE-DCC8AAC0DF6F}" presName="node" presStyleLbl="node1" presStyleIdx="4" presStyleCnt="5">
        <dgm:presLayoutVars>
          <dgm:bulletEnabled val="1"/>
        </dgm:presLayoutVars>
      </dgm:prSet>
      <dgm:spPr/>
      <dgm:t>
        <a:bodyPr/>
        <a:lstStyle/>
        <a:p>
          <a:endParaRPr lang="en-GB"/>
        </a:p>
      </dgm:t>
    </dgm:pt>
    <dgm:pt modelId="{E3AD45B6-DB4B-44AF-BF00-99EBB9431010}" type="pres">
      <dgm:prSet presAssocID="{756A428F-4A08-4A8A-9CBE-DCC8AAC0DF6F}" presName="dummy" presStyleCnt="0"/>
      <dgm:spPr/>
    </dgm:pt>
    <dgm:pt modelId="{1FD77A85-366E-4113-991A-C86F8E48F3A0}" type="pres">
      <dgm:prSet presAssocID="{489B47F1-B16E-4610-A0DB-25EFF357ECA0}" presName="sibTrans" presStyleLbl="sibTrans2D1" presStyleIdx="4" presStyleCnt="5"/>
      <dgm:spPr/>
      <dgm:t>
        <a:bodyPr/>
        <a:lstStyle/>
        <a:p>
          <a:endParaRPr lang="en-GB"/>
        </a:p>
      </dgm:t>
    </dgm:pt>
  </dgm:ptLst>
  <dgm:cxnLst>
    <dgm:cxn modelId="{85059B16-78D6-4084-940B-80E5E31EDF34}" srcId="{297958EC-1629-482B-A956-4E5844B34C7F}" destId="{8969D263-6972-4743-968B-43003E681A08}" srcOrd="3" destOrd="0" parTransId="{7C52EBE4-C441-429B-9C5C-86707A646FF9}" sibTransId="{C465E270-1785-4D28-868E-47A105AE2A72}"/>
    <dgm:cxn modelId="{F6520292-556E-284C-AA9F-5C8E5D17A5B7}" type="presOf" srcId="{C465E270-1785-4D28-868E-47A105AE2A72}" destId="{56CE3771-77BA-4345-BAF7-6D372D3AB04D}" srcOrd="0" destOrd="0" presId="urn:microsoft.com/office/officeart/2005/8/layout/radial6"/>
    <dgm:cxn modelId="{F6DC670B-40B1-403A-88A6-67DFF7851993}" srcId="{01535881-20EE-4750-96F5-9142C8869ADE}" destId="{297958EC-1629-482B-A956-4E5844B34C7F}" srcOrd="0" destOrd="0" parTransId="{65E9F734-4C39-4221-B894-A85FF08D20B2}" sibTransId="{C8F1EF2E-2524-4DED-B099-A5F8729CEE7F}"/>
    <dgm:cxn modelId="{BB0EEDF8-82B6-6C4F-BCFF-48057B65F74E}" type="presOf" srcId="{489B47F1-B16E-4610-A0DB-25EFF357ECA0}" destId="{1FD77A85-366E-4113-991A-C86F8E48F3A0}" srcOrd="0" destOrd="0" presId="urn:microsoft.com/office/officeart/2005/8/layout/radial6"/>
    <dgm:cxn modelId="{4CF6E5B8-E47C-9D4D-ADDF-395271DCB3A1}" type="presOf" srcId="{6DB7F1C1-221B-418A-98E4-DB0E59D64197}" destId="{E92378BB-960C-4559-8143-E3F5D0E2E426}" srcOrd="0" destOrd="0" presId="urn:microsoft.com/office/officeart/2005/8/layout/radial6"/>
    <dgm:cxn modelId="{B92A28A2-F05E-1C42-8519-1A14721BBD78}" type="presOf" srcId="{EA967549-76A7-4F97-96D1-EE802EF8A289}" destId="{C3990176-E571-483A-9465-0998064FC8A5}" srcOrd="0" destOrd="0" presId="urn:microsoft.com/office/officeart/2005/8/layout/radial6"/>
    <dgm:cxn modelId="{2F17B2E5-77F6-DC4F-8F96-0E271378350F}" type="presOf" srcId="{BFBD4BFE-8ADE-4D79-8A14-260443FA39F1}" destId="{264CD9D6-DFFD-4418-980E-EC5FA58E0C77}" srcOrd="0" destOrd="0" presId="urn:microsoft.com/office/officeart/2005/8/layout/radial6"/>
    <dgm:cxn modelId="{B2DEAAA5-E6F1-4C93-892B-CF16A0F9AC9B}" srcId="{297958EC-1629-482B-A956-4E5844B34C7F}" destId="{718A2561-4D21-4998-A2CE-53CAAC4B7619}" srcOrd="0" destOrd="0" parTransId="{C38F1195-E9CB-45B3-95F2-86B6CFD749AD}" sibTransId="{6DB7F1C1-221B-418A-98E4-DB0E59D64197}"/>
    <dgm:cxn modelId="{F583C603-F1F4-A448-871E-82401A5B4901}" type="presOf" srcId="{8969D263-6972-4743-968B-43003E681A08}" destId="{1C877CDA-A6DC-498E-B242-AAFC84182C34}" srcOrd="0" destOrd="0" presId="urn:microsoft.com/office/officeart/2005/8/layout/radial6"/>
    <dgm:cxn modelId="{561748F8-1B84-4D15-B0BE-0C1DF6282420}" srcId="{297958EC-1629-482B-A956-4E5844B34C7F}" destId="{CBEF6F79-4D5C-46CC-92D1-A7F7B2CD48A9}" srcOrd="1" destOrd="0" parTransId="{6A77FBC3-FF51-4A96-9E03-27ED5BB2AE19}" sibTransId="{BFBD4BFE-8ADE-4D79-8A14-260443FA39F1}"/>
    <dgm:cxn modelId="{249CCC63-C464-E54C-A50C-F55C3531E1F0}" type="presOf" srcId="{4B862E4A-8FB7-47E0-BADC-15525589D18A}" destId="{CE6B3EDE-4E0A-4E17-A60F-565E00CD17EA}" srcOrd="0" destOrd="0" presId="urn:microsoft.com/office/officeart/2005/8/layout/radial6"/>
    <dgm:cxn modelId="{B9D67C57-EDF3-404A-8C24-DFBF1D54F1BF}" type="presOf" srcId="{718A2561-4D21-4998-A2CE-53CAAC4B7619}" destId="{B26CF02A-63AE-4AE8-98E2-F32B95C571A0}" srcOrd="0" destOrd="0" presId="urn:microsoft.com/office/officeart/2005/8/layout/radial6"/>
    <dgm:cxn modelId="{63708F3D-A82C-A14E-A93E-8223464F9D5B}" type="presOf" srcId="{01535881-20EE-4750-96F5-9142C8869ADE}" destId="{5485EFB1-B6D8-4AA2-9969-2E4D17475D13}" srcOrd="0" destOrd="0" presId="urn:microsoft.com/office/officeart/2005/8/layout/radial6"/>
    <dgm:cxn modelId="{BC56062E-AC8A-4846-A8AB-5335C893DC74}" srcId="{297958EC-1629-482B-A956-4E5844B34C7F}" destId="{756A428F-4A08-4A8A-9CBE-DCC8AAC0DF6F}" srcOrd="4" destOrd="0" parTransId="{34A314AF-9AA0-451B-92E9-D96F46366B6D}" sibTransId="{489B47F1-B16E-4610-A0DB-25EFF357ECA0}"/>
    <dgm:cxn modelId="{398573BD-DCBF-BF4D-AFB3-F1CF61EFD29F}" type="presOf" srcId="{CBEF6F79-4D5C-46CC-92D1-A7F7B2CD48A9}" destId="{D451B935-CF82-43C8-B49D-75DFEF23E27A}" srcOrd="0" destOrd="0" presId="urn:microsoft.com/office/officeart/2005/8/layout/radial6"/>
    <dgm:cxn modelId="{6DC94B7D-3217-464A-94AF-AC1CD2C98354}" type="presOf" srcId="{297958EC-1629-482B-A956-4E5844B34C7F}" destId="{51FA2A84-4000-481D-94DD-91A534C4C0A4}" srcOrd="0" destOrd="0" presId="urn:microsoft.com/office/officeart/2005/8/layout/radial6"/>
    <dgm:cxn modelId="{04D92737-8E82-2447-B19C-FB2BDA6BD0B1}" type="presOf" srcId="{756A428F-4A08-4A8A-9CBE-DCC8AAC0DF6F}" destId="{06262EBD-8EE1-4DA6-B44F-A64978E46999}" srcOrd="0" destOrd="0" presId="urn:microsoft.com/office/officeart/2005/8/layout/radial6"/>
    <dgm:cxn modelId="{7E0D6B5E-5B1E-43DE-AF46-54B767FC4764}" srcId="{297958EC-1629-482B-A956-4E5844B34C7F}" destId="{EA967549-76A7-4F97-96D1-EE802EF8A289}" srcOrd="2" destOrd="0" parTransId="{A5859E16-F54B-4167-B3ED-F05B5C506DD9}" sibTransId="{4B862E4A-8FB7-47E0-BADC-15525589D18A}"/>
    <dgm:cxn modelId="{A0BCEE67-5D5A-D94D-86AE-B033F01DCC2B}" type="presParOf" srcId="{5485EFB1-B6D8-4AA2-9969-2E4D17475D13}" destId="{51FA2A84-4000-481D-94DD-91A534C4C0A4}" srcOrd="0" destOrd="0" presId="urn:microsoft.com/office/officeart/2005/8/layout/radial6"/>
    <dgm:cxn modelId="{FE2E9D6F-DCF4-F74C-ACA2-FB0249A5C847}" type="presParOf" srcId="{5485EFB1-B6D8-4AA2-9969-2E4D17475D13}" destId="{B26CF02A-63AE-4AE8-98E2-F32B95C571A0}" srcOrd="1" destOrd="0" presId="urn:microsoft.com/office/officeart/2005/8/layout/radial6"/>
    <dgm:cxn modelId="{22208BE0-2C61-3949-A5E3-46DBA7B7A3CD}" type="presParOf" srcId="{5485EFB1-B6D8-4AA2-9969-2E4D17475D13}" destId="{1CDB209F-C2CB-4816-BADB-7DA46B6D30D4}" srcOrd="2" destOrd="0" presId="urn:microsoft.com/office/officeart/2005/8/layout/radial6"/>
    <dgm:cxn modelId="{53C578E6-A64E-664F-8549-280A445FAB6E}" type="presParOf" srcId="{5485EFB1-B6D8-4AA2-9969-2E4D17475D13}" destId="{E92378BB-960C-4559-8143-E3F5D0E2E426}" srcOrd="3" destOrd="0" presId="urn:microsoft.com/office/officeart/2005/8/layout/radial6"/>
    <dgm:cxn modelId="{A93BC6BB-D530-0D4D-AED2-4B21CF74F8AE}" type="presParOf" srcId="{5485EFB1-B6D8-4AA2-9969-2E4D17475D13}" destId="{D451B935-CF82-43C8-B49D-75DFEF23E27A}" srcOrd="4" destOrd="0" presId="urn:microsoft.com/office/officeart/2005/8/layout/radial6"/>
    <dgm:cxn modelId="{98531417-0500-8B48-8C38-123CB52023C6}" type="presParOf" srcId="{5485EFB1-B6D8-4AA2-9969-2E4D17475D13}" destId="{47CEF243-FC5B-4740-8842-BD88FE5211CB}" srcOrd="5" destOrd="0" presId="urn:microsoft.com/office/officeart/2005/8/layout/radial6"/>
    <dgm:cxn modelId="{0209380B-1492-4742-B69F-FFB2436070C6}" type="presParOf" srcId="{5485EFB1-B6D8-4AA2-9969-2E4D17475D13}" destId="{264CD9D6-DFFD-4418-980E-EC5FA58E0C77}" srcOrd="6" destOrd="0" presId="urn:microsoft.com/office/officeart/2005/8/layout/radial6"/>
    <dgm:cxn modelId="{D255504A-06BF-F440-9FA7-D3BDF573D7F2}" type="presParOf" srcId="{5485EFB1-B6D8-4AA2-9969-2E4D17475D13}" destId="{C3990176-E571-483A-9465-0998064FC8A5}" srcOrd="7" destOrd="0" presId="urn:microsoft.com/office/officeart/2005/8/layout/radial6"/>
    <dgm:cxn modelId="{F65E96B1-65F6-A149-B1EB-EA60799978EC}" type="presParOf" srcId="{5485EFB1-B6D8-4AA2-9969-2E4D17475D13}" destId="{0ED2BA45-8778-481D-84BC-20A7BD7FDE6A}" srcOrd="8" destOrd="0" presId="urn:microsoft.com/office/officeart/2005/8/layout/radial6"/>
    <dgm:cxn modelId="{83A0E798-1B72-1740-9540-6B6EC81BCF1E}" type="presParOf" srcId="{5485EFB1-B6D8-4AA2-9969-2E4D17475D13}" destId="{CE6B3EDE-4E0A-4E17-A60F-565E00CD17EA}" srcOrd="9" destOrd="0" presId="urn:microsoft.com/office/officeart/2005/8/layout/radial6"/>
    <dgm:cxn modelId="{351178F1-5E8F-A541-8589-9F85EBC6B7A8}" type="presParOf" srcId="{5485EFB1-B6D8-4AA2-9969-2E4D17475D13}" destId="{1C877CDA-A6DC-498E-B242-AAFC84182C34}" srcOrd="10" destOrd="0" presId="urn:microsoft.com/office/officeart/2005/8/layout/radial6"/>
    <dgm:cxn modelId="{BA5F6C1E-C2FA-204C-96C4-31ED89EB07AF}" type="presParOf" srcId="{5485EFB1-B6D8-4AA2-9969-2E4D17475D13}" destId="{10CEA9AD-C78B-4625-A9D3-5946AB4F2587}" srcOrd="11" destOrd="0" presId="urn:microsoft.com/office/officeart/2005/8/layout/radial6"/>
    <dgm:cxn modelId="{BEB7EDD6-335F-7442-BA78-0E31E427BBFF}" type="presParOf" srcId="{5485EFB1-B6D8-4AA2-9969-2E4D17475D13}" destId="{56CE3771-77BA-4345-BAF7-6D372D3AB04D}" srcOrd="12" destOrd="0" presId="urn:microsoft.com/office/officeart/2005/8/layout/radial6"/>
    <dgm:cxn modelId="{4F6CFD6F-5DC8-8741-97F8-D0AE90E56AF1}" type="presParOf" srcId="{5485EFB1-B6D8-4AA2-9969-2E4D17475D13}" destId="{06262EBD-8EE1-4DA6-B44F-A64978E46999}" srcOrd="13" destOrd="0" presId="urn:microsoft.com/office/officeart/2005/8/layout/radial6"/>
    <dgm:cxn modelId="{5F792C15-25A8-2B43-A3C3-65E467F85943}" type="presParOf" srcId="{5485EFB1-B6D8-4AA2-9969-2E4D17475D13}" destId="{E3AD45B6-DB4B-44AF-BF00-99EBB9431010}" srcOrd="14" destOrd="0" presId="urn:microsoft.com/office/officeart/2005/8/layout/radial6"/>
    <dgm:cxn modelId="{92FA7708-6390-EB41-86AA-CEFFAFC9E115}" type="presParOf" srcId="{5485EFB1-B6D8-4AA2-9969-2E4D17475D13}" destId="{1FD77A85-366E-4113-991A-C86F8E48F3A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7A85-366E-4113-991A-C86F8E48F3A0}">
      <dsp:nvSpPr>
        <dsp:cNvPr id="0" name=""/>
        <dsp:cNvSpPr/>
      </dsp:nvSpPr>
      <dsp:spPr>
        <a:xfrm>
          <a:off x="1023699" y="606733"/>
          <a:ext cx="4048600" cy="4048600"/>
        </a:xfrm>
        <a:prstGeom prst="blockArc">
          <a:avLst>
            <a:gd name="adj1" fmla="val 11880000"/>
            <a:gd name="adj2" fmla="val 16200000"/>
            <a:gd name="adj3" fmla="val 4639"/>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56CE3771-77BA-4345-BAF7-6D372D3AB04D}">
      <dsp:nvSpPr>
        <dsp:cNvPr id="0" name=""/>
        <dsp:cNvSpPr/>
      </dsp:nvSpPr>
      <dsp:spPr>
        <a:xfrm>
          <a:off x="1023699" y="606733"/>
          <a:ext cx="4048600" cy="4048600"/>
        </a:xfrm>
        <a:prstGeom prst="blockArc">
          <a:avLst>
            <a:gd name="adj1" fmla="val 7560000"/>
            <a:gd name="adj2" fmla="val 11880000"/>
            <a:gd name="adj3" fmla="val 4639"/>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CE6B3EDE-4E0A-4E17-A60F-565E00CD17EA}">
      <dsp:nvSpPr>
        <dsp:cNvPr id="0" name=""/>
        <dsp:cNvSpPr/>
      </dsp:nvSpPr>
      <dsp:spPr>
        <a:xfrm>
          <a:off x="1023699" y="606733"/>
          <a:ext cx="4048600" cy="4048600"/>
        </a:xfrm>
        <a:prstGeom prst="blockArc">
          <a:avLst>
            <a:gd name="adj1" fmla="val 3240000"/>
            <a:gd name="adj2" fmla="val 7560000"/>
            <a:gd name="adj3" fmla="val 4639"/>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264CD9D6-DFFD-4418-980E-EC5FA58E0C77}">
      <dsp:nvSpPr>
        <dsp:cNvPr id="0" name=""/>
        <dsp:cNvSpPr/>
      </dsp:nvSpPr>
      <dsp:spPr>
        <a:xfrm>
          <a:off x="1023699" y="606733"/>
          <a:ext cx="4048600" cy="4048600"/>
        </a:xfrm>
        <a:prstGeom prst="blockArc">
          <a:avLst>
            <a:gd name="adj1" fmla="val 20520000"/>
            <a:gd name="adj2" fmla="val 3240000"/>
            <a:gd name="adj3" fmla="val 4639"/>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E92378BB-960C-4559-8143-E3F5D0E2E426}">
      <dsp:nvSpPr>
        <dsp:cNvPr id="0" name=""/>
        <dsp:cNvSpPr/>
      </dsp:nvSpPr>
      <dsp:spPr>
        <a:xfrm>
          <a:off x="1023699" y="606733"/>
          <a:ext cx="4048600" cy="4048600"/>
        </a:xfrm>
        <a:prstGeom prst="blockArc">
          <a:avLst>
            <a:gd name="adj1" fmla="val 16200000"/>
            <a:gd name="adj2" fmla="val 20520000"/>
            <a:gd name="adj3" fmla="val 4639"/>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51FA2A84-4000-481D-94DD-91A534C4C0A4}">
      <dsp:nvSpPr>
        <dsp:cNvPr id="0" name=""/>
        <dsp:cNvSpPr/>
      </dsp:nvSpPr>
      <dsp:spPr>
        <a:xfrm>
          <a:off x="2116335" y="1699369"/>
          <a:ext cx="1863328" cy="1863328"/>
        </a:xfrm>
        <a:prstGeom prst="ellipse">
          <a:avLst/>
        </a:prstGeom>
        <a:solidFill>
          <a:srgbClr val="7030A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TASK FORCE</a:t>
          </a:r>
        </a:p>
        <a:p>
          <a:pPr lvl="0" algn="ctr" defTabSz="1066800">
            <a:lnSpc>
              <a:spcPct val="90000"/>
            </a:lnSpc>
            <a:spcBef>
              <a:spcPct val="0"/>
            </a:spcBef>
            <a:spcAft>
              <a:spcPct val="35000"/>
            </a:spcAft>
          </a:pPr>
          <a:r>
            <a:rPr lang="en-GB" sz="1600" b="1" kern="1200" dirty="0" smtClean="0">
              <a:solidFill>
                <a:schemeClr val="bg1"/>
              </a:solidFill>
            </a:rPr>
            <a:t>The energy centre of the movement</a:t>
          </a:r>
          <a:endParaRPr lang="en-GB" sz="1600" b="1" kern="1200" dirty="0">
            <a:solidFill>
              <a:schemeClr val="bg1"/>
            </a:solidFill>
          </a:endParaRPr>
        </a:p>
      </dsp:txBody>
      <dsp:txXfrm>
        <a:off x="2389213" y="1972247"/>
        <a:ext cx="1317572" cy="1317572"/>
      </dsp:txXfrm>
    </dsp:sp>
    <dsp:sp modelId="{B26CF02A-63AE-4AE8-98E2-F32B95C571A0}">
      <dsp:nvSpPr>
        <dsp:cNvPr id="0" name=""/>
        <dsp:cNvSpPr/>
      </dsp:nvSpPr>
      <dsp:spPr>
        <a:xfrm>
          <a:off x="2395835" y="1524"/>
          <a:ext cx="1304329" cy="1304329"/>
        </a:xfrm>
        <a:prstGeom prst="ellipse">
          <a:avLst/>
        </a:prstGeom>
        <a:solidFill>
          <a:srgbClr val="7030A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1">
          <a:noAutofit/>
        </a:bodyPr>
        <a:lstStyle/>
        <a:p>
          <a:pPr lvl="0" algn="ctr" defTabSz="800100">
            <a:lnSpc>
              <a:spcPct val="90000"/>
            </a:lnSpc>
            <a:spcBef>
              <a:spcPct val="0"/>
            </a:spcBef>
            <a:spcAft>
              <a:spcPct val="35000"/>
            </a:spcAft>
          </a:pPr>
          <a:r>
            <a:rPr lang="en-GB" sz="1800" b="1" kern="1200" dirty="0" smtClean="0">
              <a:solidFill>
                <a:schemeClr val="bg1"/>
              </a:solidFill>
            </a:rPr>
            <a:t>Sponsors</a:t>
          </a:r>
          <a:endParaRPr lang="en-GB" sz="1800" b="1" kern="1200" dirty="0">
            <a:solidFill>
              <a:schemeClr val="bg1"/>
            </a:solidFill>
          </a:endParaRPr>
        </a:p>
      </dsp:txBody>
      <dsp:txXfrm>
        <a:off x="2586850" y="192539"/>
        <a:ext cx="922299" cy="922299"/>
      </dsp:txXfrm>
    </dsp:sp>
    <dsp:sp modelId="{D451B935-CF82-43C8-B49D-75DFEF23E27A}">
      <dsp:nvSpPr>
        <dsp:cNvPr id="0" name=""/>
        <dsp:cNvSpPr/>
      </dsp:nvSpPr>
      <dsp:spPr>
        <a:xfrm>
          <a:off x="4276401" y="1367835"/>
          <a:ext cx="1304329" cy="1304329"/>
        </a:xfrm>
        <a:prstGeom prst="ellipse">
          <a:avLst/>
        </a:prstGeom>
        <a:solidFill>
          <a:srgbClr val="7030A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Sub Groups</a:t>
          </a:r>
          <a:endParaRPr lang="en-GB" sz="1800" b="1" kern="1200" dirty="0">
            <a:solidFill>
              <a:schemeClr val="bg1"/>
            </a:solidFill>
          </a:endParaRPr>
        </a:p>
      </dsp:txBody>
      <dsp:txXfrm>
        <a:off x="4467416" y="1558850"/>
        <a:ext cx="922299" cy="922299"/>
      </dsp:txXfrm>
    </dsp:sp>
    <dsp:sp modelId="{C3990176-E571-483A-9465-0998064FC8A5}">
      <dsp:nvSpPr>
        <dsp:cNvPr id="0" name=""/>
        <dsp:cNvSpPr/>
      </dsp:nvSpPr>
      <dsp:spPr>
        <a:xfrm>
          <a:off x="3558089" y="3578574"/>
          <a:ext cx="1304329" cy="1304329"/>
        </a:xfrm>
        <a:prstGeom prst="ellipse">
          <a:avLst/>
        </a:prstGeom>
        <a:solidFill>
          <a:srgbClr val="7030A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Practitioners</a:t>
          </a:r>
          <a:endParaRPr lang="en-GB" sz="1300" b="1" kern="1200" dirty="0">
            <a:solidFill>
              <a:schemeClr val="bg1"/>
            </a:solidFill>
          </a:endParaRPr>
        </a:p>
      </dsp:txBody>
      <dsp:txXfrm>
        <a:off x="3749104" y="3769589"/>
        <a:ext cx="922299" cy="922299"/>
      </dsp:txXfrm>
    </dsp:sp>
    <dsp:sp modelId="{1C877CDA-A6DC-498E-B242-AAFC84182C34}">
      <dsp:nvSpPr>
        <dsp:cNvPr id="0" name=""/>
        <dsp:cNvSpPr/>
      </dsp:nvSpPr>
      <dsp:spPr>
        <a:xfrm>
          <a:off x="1233581" y="3578574"/>
          <a:ext cx="1304329" cy="1304329"/>
        </a:xfrm>
        <a:prstGeom prst="ellipse">
          <a:avLst/>
        </a:prstGeom>
        <a:solidFill>
          <a:srgbClr val="7030A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Gurus</a:t>
          </a:r>
          <a:endParaRPr lang="en-GB" sz="1800" b="1" kern="1200" dirty="0">
            <a:solidFill>
              <a:schemeClr val="bg1"/>
            </a:solidFill>
          </a:endParaRPr>
        </a:p>
      </dsp:txBody>
      <dsp:txXfrm>
        <a:off x="1424596" y="3769589"/>
        <a:ext cx="922299" cy="922299"/>
      </dsp:txXfrm>
    </dsp:sp>
    <dsp:sp modelId="{06262EBD-8EE1-4DA6-B44F-A64978E46999}">
      <dsp:nvSpPr>
        <dsp:cNvPr id="0" name=""/>
        <dsp:cNvSpPr/>
      </dsp:nvSpPr>
      <dsp:spPr>
        <a:xfrm>
          <a:off x="515268" y="1367835"/>
          <a:ext cx="1304329" cy="1304329"/>
        </a:xfrm>
        <a:prstGeom prst="ellipse">
          <a:avLst/>
        </a:prstGeom>
        <a:solidFill>
          <a:srgbClr val="7030A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Core Team</a:t>
          </a:r>
          <a:endParaRPr lang="en-GB" sz="1800" b="1" kern="1200" dirty="0">
            <a:solidFill>
              <a:schemeClr val="bg1"/>
            </a:solidFill>
          </a:endParaRPr>
        </a:p>
      </dsp:txBody>
      <dsp:txXfrm>
        <a:off x="706283" y="1558850"/>
        <a:ext cx="922299" cy="9222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04382-199E-4EA0-AD20-95B1D0C79738}" type="datetimeFigureOut">
              <a:rPr lang="en-GB" smtClean="0"/>
              <a:t>16/10/2017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C5679-AB51-4BD4-8807-0634C575E3BF}" type="slidenum">
              <a:rPr lang="en-GB" smtClean="0"/>
              <a:t>‹#›</a:t>
            </a:fld>
            <a:endParaRPr lang="en-GB"/>
          </a:p>
        </p:txBody>
      </p:sp>
    </p:spTree>
    <p:extLst>
      <p:ext uri="{BB962C8B-B14F-4D97-AF65-F5344CB8AC3E}">
        <p14:creationId xmlns:p14="http://schemas.microsoft.com/office/powerpoint/2010/main" val="98159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1</a:t>
            </a:fld>
            <a:endParaRPr lang="en-GB"/>
          </a:p>
        </p:txBody>
      </p:sp>
    </p:spTree>
    <p:extLst>
      <p:ext uri="{BB962C8B-B14F-4D97-AF65-F5344CB8AC3E}">
        <p14:creationId xmlns:p14="http://schemas.microsoft.com/office/powerpoint/2010/main" val="139815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10</a:t>
            </a:fld>
            <a:endParaRPr lang="en-GB"/>
          </a:p>
        </p:txBody>
      </p:sp>
    </p:spTree>
    <p:extLst>
      <p:ext uri="{BB962C8B-B14F-4D97-AF65-F5344CB8AC3E}">
        <p14:creationId xmlns:p14="http://schemas.microsoft.com/office/powerpoint/2010/main" val="159267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11</a:t>
            </a:fld>
            <a:endParaRPr lang="en-GB"/>
          </a:p>
        </p:txBody>
      </p:sp>
    </p:spTree>
    <p:extLst>
      <p:ext uri="{BB962C8B-B14F-4D97-AF65-F5344CB8AC3E}">
        <p14:creationId xmlns:p14="http://schemas.microsoft.com/office/powerpoint/2010/main" val="173864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12</a:t>
            </a:fld>
            <a:endParaRPr lang="en-GB"/>
          </a:p>
        </p:txBody>
      </p:sp>
    </p:spTree>
    <p:extLst>
      <p:ext uri="{BB962C8B-B14F-4D97-AF65-F5344CB8AC3E}">
        <p14:creationId xmlns:p14="http://schemas.microsoft.com/office/powerpoint/2010/main" val="15883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13</a:t>
            </a:fld>
            <a:endParaRPr lang="en-GB"/>
          </a:p>
        </p:txBody>
      </p:sp>
    </p:spTree>
    <p:extLst>
      <p:ext uri="{BB962C8B-B14F-4D97-AF65-F5344CB8AC3E}">
        <p14:creationId xmlns:p14="http://schemas.microsoft.com/office/powerpoint/2010/main" val="84114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14</a:t>
            </a:fld>
            <a:endParaRPr lang="en-GB"/>
          </a:p>
        </p:txBody>
      </p:sp>
    </p:spTree>
    <p:extLst>
      <p:ext uri="{BB962C8B-B14F-4D97-AF65-F5344CB8AC3E}">
        <p14:creationId xmlns:p14="http://schemas.microsoft.com/office/powerpoint/2010/main" val="185474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15</a:t>
            </a:fld>
            <a:endParaRPr lang="en-GB"/>
          </a:p>
        </p:txBody>
      </p:sp>
    </p:spTree>
    <p:extLst>
      <p:ext uri="{BB962C8B-B14F-4D97-AF65-F5344CB8AC3E}">
        <p14:creationId xmlns:p14="http://schemas.microsoft.com/office/powerpoint/2010/main" val="714777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16</a:t>
            </a:fld>
            <a:endParaRPr lang="en-GB"/>
          </a:p>
        </p:txBody>
      </p:sp>
    </p:spTree>
    <p:extLst>
      <p:ext uri="{BB962C8B-B14F-4D97-AF65-F5344CB8AC3E}">
        <p14:creationId xmlns:p14="http://schemas.microsoft.com/office/powerpoint/2010/main" val="191971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2</a:t>
            </a:fld>
            <a:endParaRPr lang="en-GB"/>
          </a:p>
        </p:txBody>
      </p:sp>
    </p:spTree>
    <p:extLst>
      <p:ext uri="{BB962C8B-B14F-4D97-AF65-F5344CB8AC3E}">
        <p14:creationId xmlns:p14="http://schemas.microsoft.com/office/powerpoint/2010/main" val="159006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3</a:t>
            </a:fld>
            <a:endParaRPr lang="en-GB"/>
          </a:p>
        </p:txBody>
      </p:sp>
    </p:spTree>
    <p:extLst>
      <p:ext uri="{BB962C8B-B14F-4D97-AF65-F5344CB8AC3E}">
        <p14:creationId xmlns:p14="http://schemas.microsoft.com/office/powerpoint/2010/main" val="65290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4</a:t>
            </a:fld>
            <a:endParaRPr lang="en-GB"/>
          </a:p>
        </p:txBody>
      </p:sp>
    </p:spTree>
    <p:extLst>
      <p:ext uri="{BB962C8B-B14F-4D97-AF65-F5344CB8AC3E}">
        <p14:creationId xmlns:p14="http://schemas.microsoft.com/office/powerpoint/2010/main" val="77860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5</a:t>
            </a:fld>
            <a:endParaRPr lang="en-GB"/>
          </a:p>
        </p:txBody>
      </p:sp>
    </p:spTree>
    <p:extLst>
      <p:ext uri="{BB962C8B-B14F-4D97-AF65-F5344CB8AC3E}">
        <p14:creationId xmlns:p14="http://schemas.microsoft.com/office/powerpoint/2010/main" val="170220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6</a:t>
            </a:fld>
            <a:endParaRPr lang="en-GB"/>
          </a:p>
        </p:txBody>
      </p:sp>
    </p:spTree>
    <p:extLst>
      <p:ext uri="{BB962C8B-B14F-4D97-AF65-F5344CB8AC3E}">
        <p14:creationId xmlns:p14="http://schemas.microsoft.com/office/powerpoint/2010/main" val="204934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7</a:t>
            </a:fld>
            <a:endParaRPr lang="en-GB"/>
          </a:p>
        </p:txBody>
      </p:sp>
    </p:spTree>
    <p:extLst>
      <p:ext uri="{BB962C8B-B14F-4D97-AF65-F5344CB8AC3E}">
        <p14:creationId xmlns:p14="http://schemas.microsoft.com/office/powerpoint/2010/main" val="29224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8</a:t>
            </a:fld>
            <a:endParaRPr lang="en-GB"/>
          </a:p>
        </p:txBody>
      </p:sp>
    </p:spTree>
    <p:extLst>
      <p:ext uri="{BB962C8B-B14F-4D97-AF65-F5344CB8AC3E}">
        <p14:creationId xmlns:p14="http://schemas.microsoft.com/office/powerpoint/2010/main" val="184796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C5679-AB51-4BD4-8807-0634C575E3BF}" type="slidenum">
              <a:rPr lang="en-GB" smtClean="0"/>
              <a:t>9</a:t>
            </a:fld>
            <a:endParaRPr lang="en-GB"/>
          </a:p>
        </p:txBody>
      </p:sp>
    </p:spTree>
    <p:extLst>
      <p:ext uri="{BB962C8B-B14F-4D97-AF65-F5344CB8AC3E}">
        <p14:creationId xmlns:p14="http://schemas.microsoft.com/office/powerpoint/2010/main" val="61950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engageforsuccess.org/community-events/gurus/" TargetMode="External"/><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w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lvl1pPr>
          </a:lstStyle>
          <a:p>
            <a:r>
              <a:rPr lang="en-US" dirty="0" smtClean="0"/>
              <a:t>INSERT Presentation title</a:t>
            </a:r>
            <a:endParaRPr lang="en-GB" dirty="0"/>
          </a:p>
        </p:txBody>
      </p:sp>
      <p:sp>
        <p:nvSpPr>
          <p:cNvPr id="3" name="Subtitle 2"/>
          <p:cNvSpPr>
            <a:spLocks noGrp="1"/>
          </p:cNvSpPr>
          <p:nvPr>
            <p:ph type="subTitle" idx="1" hasCustomPrompt="1"/>
          </p:nvPr>
        </p:nvSpPr>
        <p:spPr>
          <a:xfrm>
            <a:off x="683568" y="3886200"/>
            <a:ext cx="7776864"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Presenter’s name, role, </a:t>
            </a:r>
            <a:r>
              <a:rPr lang="en-US" dirty="0" err="1" smtClean="0"/>
              <a:t>organisation</a:t>
            </a:r>
            <a:r>
              <a:rPr lang="en-US" dirty="0" smtClean="0"/>
              <a:t> and company logo</a:t>
            </a:r>
            <a:endParaRPr lang="en-GB" dirty="0"/>
          </a:p>
        </p:txBody>
      </p:sp>
      <p:sp>
        <p:nvSpPr>
          <p:cNvPr id="4" name="Date Placeholder 3"/>
          <p:cNvSpPr>
            <a:spLocks noGrp="1"/>
          </p:cNvSpPr>
          <p:nvPr>
            <p:ph type="dt" sz="half" idx="10"/>
          </p:nvPr>
        </p:nvSpPr>
        <p:spPr/>
        <p:txBody>
          <a:bodyPr/>
          <a:lstStyle/>
          <a:p>
            <a:fld id="{5276DEBF-AB0F-41C9-A9B2-40FE69181F05}" type="datetime1">
              <a:rPr lang="en-GB" smtClean="0"/>
              <a:pPr/>
              <a:t>16/10/2017</a:t>
            </a:fld>
            <a:endParaRPr lang="en-GB" dirty="0"/>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12"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8" name="TextBox 7"/>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he Evidence 1/2">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B8719-F157-4766-BBE5-EA768A239C37}" type="datetime1">
              <a:rPr lang="en-GB" smtClean="0"/>
              <a:pPr/>
              <a:t>16/10/2017</a:t>
            </a:fld>
            <a:endParaRPr lang="en-GB"/>
          </a:p>
        </p:txBody>
      </p:sp>
      <p:sp>
        <p:nvSpPr>
          <p:cNvPr id="4" name="Slide Number Placeholder 3"/>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7"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pic>
        <p:nvPicPr>
          <p:cNvPr id="13318" name="Picture 6"/>
          <p:cNvPicPr>
            <a:picLocks noChangeAspect="1" noChangeArrowheads="1"/>
          </p:cNvPicPr>
          <p:nvPr userDrawn="1"/>
        </p:nvPicPr>
        <p:blipFill>
          <a:blip r:embed="rId3" cstate="print"/>
          <a:srcRect/>
          <a:stretch>
            <a:fillRect/>
          </a:stretch>
        </p:blipFill>
        <p:spPr bwMode="auto">
          <a:xfrm>
            <a:off x="1763688" y="476672"/>
            <a:ext cx="6590477" cy="952381"/>
          </a:xfrm>
          <a:prstGeom prst="rect">
            <a:avLst/>
          </a:prstGeom>
          <a:noFill/>
          <a:ln w="9525">
            <a:noFill/>
            <a:miter lim="800000"/>
            <a:headEnd/>
            <a:tailEnd/>
          </a:ln>
        </p:spPr>
      </p:pic>
      <p:pic>
        <p:nvPicPr>
          <p:cNvPr id="13321" name="Picture 9"/>
          <p:cNvPicPr>
            <a:picLocks noChangeAspect="1" noChangeArrowheads="1"/>
          </p:cNvPicPr>
          <p:nvPr userDrawn="1"/>
        </p:nvPicPr>
        <p:blipFill>
          <a:blip r:embed="rId4" cstate="print"/>
          <a:srcRect/>
          <a:stretch>
            <a:fillRect/>
          </a:stretch>
        </p:blipFill>
        <p:spPr bwMode="auto">
          <a:xfrm>
            <a:off x="971600" y="1640756"/>
            <a:ext cx="7072001" cy="4740572"/>
          </a:xfrm>
          <a:prstGeom prst="rect">
            <a:avLst/>
          </a:prstGeom>
          <a:noFill/>
          <a:ln w="9525">
            <a:noFill/>
            <a:miter lim="800000"/>
            <a:headEnd/>
            <a:tailEnd/>
          </a:ln>
        </p:spPr>
      </p:pic>
      <p:sp>
        <p:nvSpPr>
          <p:cNvPr id="8" name="TextBox 7"/>
          <p:cNvSpPr txBox="1"/>
          <p:nvPr userDrawn="1"/>
        </p:nvSpPr>
        <p:spPr>
          <a:xfrm>
            <a:off x="1691680" y="6453336"/>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r>
              <a:rPr lang="en-GB" sz="1200" b="1" dirty="0" smtClean="0">
                <a:solidFill>
                  <a:srgbClr val="7030A0"/>
                </a:solidFill>
              </a:rPr>
              <a:t>/about/why-does-it-matter</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Evidence 2/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B40EE7-DCAA-487E-988C-333CF47FD32B}" type="datetime1">
              <a:rPr lang="en-GB" smtClean="0"/>
              <a:pPr/>
              <a:t>16/10/2017</a:t>
            </a:fld>
            <a:endParaRPr lang="en-GB" dirty="0"/>
          </a:p>
        </p:txBody>
      </p:sp>
      <p:sp>
        <p:nvSpPr>
          <p:cNvPr id="5" name="Slide Number Placeholder 4"/>
          <p:cNvSpPr>
            <a:spLocks noGrp="1"/>
          </p:cNvSpPr>
          <p:nvPr>
            <p:ph type="sldNum" sz="quarter" idx="12"/>
          </p:nvPr>
        </p:nvSpPr>
        <p:spPr/>
        <p:txBody>
          <a:bodyPr/>
          <a:lstStyle/>
          <a:p>
            <a:r>
              <a:rPr lang="en-GB" smtClean="0"/>
              <a:t> Slide </a:t>
            </a:r>
            <a:fld id="{A11BAB61-1E5C-4C54-B4F9-DF42EE91E026}" type="slidenum">
              <a:rPr lang="en-GB" smtClean="0"/>
              <a:pPr/>
              <a:t>‹#›</a:t>
            </a:fld>
            <a:endParaRPr lang="en-GB" dirty="0"/>
          </a:p>
        </p:txBody>
      </p:sp>
      <p:pic>
        <p:nvPicPr>
          <p:cNvPr id="7" name="Picture 6"/>
          <p:cNvPicPr>
            <a:picLocks noChangeAspect="1" noChangeArrowheads="1"/>
          </p:cNvPicPr>
          <p:nvPr userDrawn="1"/>
        </p:nvPicPr>
        <p:blipFill>
          <a:blip r:embed="rId2" cstate="print"/>
          <a:srcRect/>
          <a:stretch>
            <a:fillRect/>
          </a:stretch>
        </p:blipFill>
        <p:spPr bwMode="auto">
          <a:xfrm>
            <a:off x="1763688" y="476672"/>
            <a:ext cx="6590477" cy="952381"/>
          </a:xfrm>
          <a:prstGeom prst="rect">
            <a:avLst/>
          </a:prstGeom>
          <a:noFill/>
          <a:ln w="9525">
            <a:noFill/>
            <a:miter lim="800000"/>
            <a:headEnd/>
            <a:tailEnd/>
          </a:ln>
        </p:spPr>
      </p:pic>
      <p:pic>
        <p:nvPicPr>
          <p:cNvPr id="8" name="graphics1"/>
          <p:cNvPicPr/>
          <p:nvPr userDrawn="1"/>
        </p:nvPicPr>
        <p:blipFill>
          <a:blip r:embed="rId3" cstate="print">
            <a:alphaModFix/>
            <a:lum/>
          </a:blip>
          <a:srcRect/>
          <a:stretch>
            <a:fillRect/>
          </a:stretch>
        </p:blipFill>
        <p:spPr>
          <a:xfrm>
            <a:off x="323528" y="260648"/>
            <a:ext cx="876300" cy="1285875"/>
          </a:xfrm>
          <a:prstGeom prst="rect">
            <a:avLst/>
          </a:prstGeom>
          <a:ln>
            <a:noFill/>
            <a:prstDash/>
          </a:ln>
        </p:spPr>
      </p:pic>
      <p:pic>
        <p:nvPicPr>
          <p:cNvPr id="14338" name="Picture 2"/>
          <p:cNvPicPr>
            <a:picLocks noChangeAspect="1" noChangeArrowheads="1"/>
          </p:cNvPicPr>
          <p:nvPr userDrawn="1"/>
        </p:nvPicPr>
        <p:blipFill>
          <a:blip r:embed="rId4" cstate="print"/>
          <a:srcRect/>
          <a:stretch>
            <a:fillRect/>
          </a:stretch>
        </p:blipFill>
        <p:spPr bwMode="auto">
          <a:xfrm>
            <a:off x="336138" y="1772816"/>
            <a:ext cx="8340318" cy="4378413"/>
          </a:xfrm>
          <a:prstGeom prst="rect">
            <a:avLst/>
          </a:prstGeom>
          <a:noFill/>
          <a:ln w="9525">
            <a:noFill/>
            <a:miter lim="800000"/>
            <a:headEnd/>
            <a:tailEnd/>
          </a:ln>
        </p:spPr>
      </p:pic>
      <p:sp>
        <p:nvSpPr>
          <p:cNvPr id="10" name="TextBox 9"/>
          <p:cNvSpPr txBox="1"/>
          <p:nvPr userDrawn="1"/>
        </p:nvSpPr>
        <p:spPr>
          <a:xfrm>
            <a:off x="1691680" y="6392361"/>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r>
              <a:rPr lang="en-GB" sz="1200" b="1" dirty="0" smtClean="0">
                <a:solidFill>
                  <a:srgbClr val="7030A0"/>
                </a:solidFill>
              </a:rPr>
              <a:t>/about/why-does-it-matter</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Enabl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F246B6-9A7A-4A8B-BFBA-1C76EC7D246D}"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10" name="TextBox 9"/>
          <p:cNvSpPr txBox="1"/>
          <p:nvPr userDrawn="1"/>
        </p:nvSpPr>
        <p:spPr>
          <a:xfrm>
            <a:off x="611560" y="2074701"/>
            <a:ext cx="8208912" cy="3785652"/>
          </a:xfrm>
          <a:prstGeom prst="rect">
            <a:avLst/>
          </a:prstGeom>
          <a:noFill/>
        </p:spPr>
        <p:txBody>
          <a:bodyPr wrap="square" rtlCol="0">
            <a:spAutoFit/>
          </a:bodyPr>
          <a:lstStyle/>
          <a:p>
            <a:r>
              <a:rPr lang="en-GB" sz="1600" b="1" dirty="0" smtClean="0">
                <a:solidFill>
                  <a:srgbClr val="7030A0"/>
                </a:solidFill>
              </a:rPr>
              <a:t>(1)</a:t>
            </a:r>
            <a:r>
              <a:rPr lang="en-GB" sz="1600" dirty="0" smtClean="0">
                <a:solidFill>
                  <a:prstClr val="black"/>
                </a:solidFill>
              </a:rPr>
              <a:t> Visible, empowering leadership providing a </a:t>
            </a:r>
            <a:r>
              <a:rPr lang="en-GB" sz="1600" b="1" dirty="0" smtClean="0">
                <a:solidFill>
                  <a:srgbClr val="7030A0"/>
                </a:solidFill>
              </a:rPr>
              <a:t>strong strategic narrative</a:t>
            </a:r>
            <a:r>
              <a:rPr lang="en-GB" sz="1600" dirty="0" smtClean="0">
                <a:solidFill>
                  <a:srgbClr val="7030A0"/>
                </a:solidFill>
              </a:rPr>
              <a:t> </a:t>
            </a:r>
            <a:r>
              <a:rPr lang="en-GB" sz="1600" dirty="0" smtClean="0">
                <a:solidFill>
                  <a:prstClr val="black"/>
                </a:solidFill>
              </a:rPr>
              <a:t>about</a:t>
            </a:r>
          </a:p>
          <a:p>
            <a:r>
              <a:rPr lang="en-GB" sz="1600" dirty="0" smtClean="0">
                <a:solidFill>
                  <a:prstClr val="black"/>
                </a:solidFill>
              </a:rPr>
              <a:t>the organisation, where it’s come from and where it’s going.</a:t>
            </a:r>
          </a:p>
          <a:p>
            <a:r>
              <a:rPr lang="en-GB" sz="1600" dirty="0" smtClean="0">
                <a:solidFill>
                  <a:prstClr val="black"/>
                </a:solidFill>
              </a:rPr>
              <a:t> </a:t>
            </a:r>
          </a:p>
          <a:p>
            <a:endParaRPr lang="en-GB" sz="1600" dirty="0" smtClean="0">
              <a:solidFill>
                <a:prstClr val="black"/>
              </a:solidFill>
            </a:endParaRPr>
          </a:p>
          <a:p>
            <a:r>
              <a:rPr lang="en-GB" sz="1600" b="1" dirty="0" smtClean="0">
                <a:solidFill>
                  <a:prstClr val="black"/>
                </a:solidFill>
              </a:rPr>
              <a:t>	</a:t>
            </a:r>
            <a:r>
              <a:rPr lang="en-GB" sz="1600" b="1" dirty="0" smtClean="0">
                <a:solidFill>
                  <a:srgbClr val="7030A0"/>
                </a:solidFill>
              </a:rPr>
              <a:t>(2)</a:t>
            </a:r>
            <a:r>
              <a:rPr lang="en-GB" sz="1600" dirty="0" smtClean="0">
                <a:solidFill>
                  <a:srgbClr val="7030A0"/>
                </a:solidFill>
              </a:rPr>
              <a:t> </a:t>
            </a:r>
            <a:r>
              <a:rPr lang="en-GB" sz="1600" b="1" dirty="0" smtClean="0">
                <a:solidFill>
                  <a:srgbClr val="7030A0"/>
                </a:solidFill>
              </a:rPr>
              <a:t>Engaging managers</a:t>
            </a:r>
            <a:r>
              <a:rPr lang="en-GB" sz="1600" dirty="0" smtClean="0">
                <a:solidFill>
                  <a:srgbClr val="7030A0"/>
                </a:solidFill>
              </a:rPr>
              <a:t> </a:t>
            </a:r>
            <a:r>
              <a:rPr lang="en-GB" sz="1600" dirty="0" smtClean="0">
                <a:solidFill>
                  <a:prstClr val="black"/>
                </a:solidFill>
              </a:rPr>
              <a:t>who focus their people and give them scope, treat their</a:t>
            </a:r>
          </a:p>
          <a:p>
            <a:r>
              <a:rPr lang="en-GB" sz="1600" dirty="0" smtClean="0">
                <a:solidFill>
                  <a:prstClr val="black"/>
                </a:solidFill>
              </a:rPr>
              <a:t>	people as individuals and coach and stretch their people.</a:t>
            </a:r>
          </a:p>
          <a:p>
            <a:r>
              <a:rPr lang="en-GB" sz="1600" dirty="0" smtClean="0">
                <a:solidFill>
                  <a:prstClr val="black"/>
                </a:solidFill>
              </a:rPr>
              <a:t> </a:t>
            </a:r>
          </a:p>
          <a:p>
            <a:endParaRPr lang="en-GB" sz="1600" dirty="0" smtClean="0">
              <a:solidFill>
                <a:prstClr val="black"/>
              </a:solidFill>
            </a:endParaRPr>
          </a:p>
          <a:p>
            <a:r>
              <a:rPr lang="en-GB" sz="1600" b="1" dirty="0" smtClean="0">
                <a:solidFill>
                  <a:srgbClr val="7030A0"/>
                </a:solidFill>
              </a:rPr>
              <a:t>(3)</a:t>
            </a:r>
            <a:r>
              <a:rPr lang="en-GB" sz="1600" dirty="0" smtClean="0">
                <a:solidFill>
                  <a:prstClr val="black"/>
                </a:solidFill>
              </a:rPr>
              <a:t> There is </a:t>
            </a:r>
            <a:r>
              <a:rPr lang="en-GB" sz="1600" b="1" dirty="0" smtClean="0">
                <a:solidFill>
                  <a:srgbClr val="7030A0"/>
                </a:solidFill>
              </a:rPr>
              <a:t>employee voice</a:t>
            </a:r>
            <a:r>
              <a:rPr lang="en-GB" sz="1600" dirty="0" smtClean="0">
                <a:solidFill>
                  <a:srgbClr val="7030A0"/>
                </a:solidFill>
              </a:rPr>
              <a:t> </a:t>
            </a:r>
            <a:r>
              <a:rPr lang="en-GB" sz="1600" dirty="0" smtClean="0">
                <a:solidFill>
                  <a:prstClr val="black"/>
                </a:solidFill>
              </a:rPr>
              <a:t>throughout the organisations, for reinforcing and</a:t>
            </a:r>
          </a:p>
          <a:p>
            <a:r>
              <a:rPr lang="en-GB" sz="1600" dirty="0" smtClean="0">
                <a:solidFill>
                  <a:prstClr val="black"/>
                </a:solidFill>
              </a:rPr>
              <a:t>challenging views, between functions and externally, employees are seen</a:t>
            </a:r>
          </a:p>
          <a:p>
            <a:r>
              <a:rPr lang="en-GB" sz="1600" dirty="0" smtClean="0">
                <a:solidFill>
                  <a:prstClr val="black"/>
                </a:solidFill>
              </a:rPr>
              <a:t>as central to the solution.</a:t>
            </a:r>
          </a:p>
          <a:p>
            <a:r>
              <a:rPr lang="en-GB" sz="1600" dirty="0" smtClean="0">
                <a:solidFill>
                  <a:prstClr val="black"/>
                </a:solidFill>
              </a:rPr>
              <a:t> </a:t>
            </a:r>
          </a:p>
          <a:p>
            <a:endParaRPr lang="en-GB" sz="1600" dirty="0" smtClean="0">
              <a:solidFill>
                <a:prstClr val="black"/>
              </a:solidFill>
            </a:endParaRPr>
          </a:p>
          <a:p>
            <a:r>
              <a:rPr lang="en-GB" sz="1600" dirty="0" smtClean="0">
                <a:solidFill>
                  <a:prstClr val="black"/>
                </a:solidFill>
              </a:rPr>
              <a:t>	</a:t>
            </a:r>
            <a:r>
              <a:rPr lang="en-GB" sz="1600" b="1" dirty="0" smtClean="0">
                <a:solidFill>
                  <a:srgbClr val="7030A0"/>
                </a:solidFill>
              </a:rPr>
              <a:t>(4)</a:t>
            </a:r>
            <a:r>
              <a:rPr lang="en-GB" sz="1600" dirty="0" smtClean="0">
                <a:solidFill>
                  <a:prstClr val="black"/>
                </a:solidFill>
              </a:rPr>
              <a:t> There is organisational </a:t>
            </a:r>
            <a:r>
              <a:rPr lang="en-GB" sz="1600" b="1" dirty="0" smtClean="0">
                <a:solidFill>
                  <a:srgbClr val="7030A0"/>
                </a:solidFill>
              </a:rPr>
              <a:t>integrity</a:t>
            </a:r>
            <a:r>
              <a:rPr lang="en-GB" sz="1600" dirty="0" smtClean="0">
                <a:solidFill>
                  <a:prstClr val="black"/>
                </a:solidFill>
              </a:rPr>
              <a:t> – the values on the wall are reflected in day to day 	behaviours. There is no ‘say –do’ gap.</a:t>
            </a:r>
          </a:p>
        </p:txBody>
      </p:sp>
      <p:pic>
        <p:nvPicPr>
          <p:cNvPr id="12" name="Picture 11"/>
          <p:cNvPicPr>
            <a:picLocks noChangeAspect="1"/>
          </p:cNvPicPr>
          <p:nvPr userDrawn="1"/>
        </p:nvPicPr>
        <p:blipFill>
          <a:blip r:embed="rId3" cstate="print"/>
          <a:srcRect/>
          <a:stretch>
            <a:fillRect/>
          </a:stretch>
        </p:blipFill>
        <p:spPr bwMode="auto">
          <a:xfrm>
            <a:off x="7381496" y="1844824"/>
            <a:ext cx="1006928" cy="1006928"/>
          </a:xfrm>
          <a:prstGeom prst="rect">
            <a:avLst/>
          </a:prstGeom>
          <a:noFill/>
          <a:ln w="9525">
            <a:noFill/>
            <a:miter lim="800000"/>
            <a:headEnd/>
            <a:tailEnd/>
          </a:ln>
        </p:spPr>
      </p:pic>
      <p:pic>
        <p:nvPicPr>
          <p:cNvPr id="13" name="Picture 12"/>
          <p:cNvPicPr>
            <a:picLocks noChangeAspect="1"/>
          </p:cNvPicPr>
          <p:nvPr userDrawn="1"/>
        </p:nvPicPr>
        <p:blipFill>
          <a:blip r:embed="rId4" cstate="print"/>
          <a:srcRect/>
          <a:stretch>
            <a:fillRect/>
          </a:stretch>
        </p:blipFill>
        <p:spPr bwMode="auto">
          <a:xfrm>
            <a:off x="395536" y="2856342"/>
            <a:ext cx="1006803" cy="1006803"/>
          </a:xfrm>
          <a:prstGeom prst="rect">
            <a:avLst/>
          </a:prstGeom>
          <a:noFill/>
          <a:ln w="9525">
            <a:noFill/>
            <a:miter lim="800000"/>
            <a:headEnd/>
            <a:tailEnd/>
          </a:ln>
        </p:spPr>
      </p:pic>
      <p:pic>
        <p:nvPicPr>
          <p:cNvPr id="14" name="Picture 13"/>
          <p:cNvPicPr>
            <a:picLocks noChangeAspect="1"/>
          </p:cNvPicPr>
          <p:nvPr userDrawn="1"/>
        </p:nvPicPr>
        <p:blipFill>
          <a:blip r:embed="rId5" cstate="print"/>
          <a:srcRect/>
          <a:stretch>
            <a:fillRect/>
          </a:stretch>
        </p:blipFill>
        <p:spPr bwMode="auto">
          <a:xfrm>
            <a:off x="7381039" y="3936462"/>
            <a:ext cx="1007385" cy="1007385"/>
          </a:xfrm>
          <a:prstGeom prst="rect">
            <a:avLst/>
          </a:prstGeom>
          <a:noFill/>
          <a:ln w="9525">
            <a:noFill/>
            <a:miter lim="800000"/>
            <a:headEnd/>
            <a:tailEnd/>
          </a:ln>
        </p:spPr>
      </p:pic>
      <p:pic>
        <p:nvPicPr>
          <p:cNvPr id="15" name="Picture 14"/>
          <p:cNvPicPr>
            <a:picLocks noChangeAspect="1"/>
          </p:cNvPicPr>
          <p:nvPr userDrawn="1"/>
        </p:nvPicPr>
        <p:blipFill>
          <a:blip r:embed="rId6" cstate="print"/>
          <a:srcRect/>
          <a:stretch>
            <a:fillRect/>
          </a:stretch>
        </p:blipFill>
        <p:spPr bwMode="auto">
          <a:xfrm>
            <a:off x="395648" y="5016582"/>
            <a:ext cx="1008000" cy="1004706"/>
          </a:xfrm>
          <a:prstGeom prst="rect">
            <a:avLst/>
          </a:prstGeom>
          <a:noFill/>
          <a:ln w="9525">
            <a:noFill/>
            <a:miter lim="800000"/>
            <a:headEnd/>
            <a:tailEnd/>
          </a:ln>
        </p:spPr>
      </p:pic>
      <p:sp>
        <p:nvSpPr>
          <p:cNvPr id="16" name="TextBox 15"/>
          <p:cNvSpPr txBox="1"/>
          <p:nvPr userDrawn="1"/>
        </p:nvSpPr>
        <p:spPr>
          <a:xfrm>
            <a:off x="1403648" y="260648"/>
            <a:ext cx="7243839" cy="1384995"/>
          </a:xfrm>
          <a:prstGeom prst="rect">
            <a:avLst/>
          </a:prstGeom>
          <a:noFill/>
        </p:spPr>
        <p:txBody>
          <a:bodyPr wrap="square" rtlCol="0">
            <a:spAutoFit/>
          </a:bodyPr>
          <a:lstStyle/>
          <a:p>
            <a:pPr algn="ctr"/>
            <a:r>
              <a:rPr lang="en-US" sz="4000" b="1" dirty="0" smtClean="0">
                <a:solidFill>
                  <a:srgbClr val="7030A0"/>
                </a:solidFill>
              </a:rPr>
              <a:t>THE FOUR ENABLERS</a:t>
            </a:r>
          </a:p>
          <a:p>
            <a:pPr>
              <a:defRPr/>
            </a:pPr>
            <a:endParaRPr lang="en-GB" sz="800" dirty="0" smtClean="0">
              <a:solidFill>
                <a:prstClr val="black"/>
              </a:solidFill>
            </a:endParaRPr>
          </a:p>
          <a:p>
            <a:pPr algn="just">
              <a:defRPr/>
            </a:pPr>
            <a:r>
              <a:rPr lang="en-GB" b="1" dirty="0" smtClean="0">
                <a:solidFill>
                  <a:prstClr val="black"/>
                </a:solidFill>
              </a:rPr>
              <a:t>These four enablers of engagement have proved to be useful lenses which can help organisations assess the effectiveness of their approaches.</a:t>
            </a:r>
          </a:p>
        </p:txBody>
      </p:sp>
      <p:sp>
        <p:nvSpPr>
          <p:cNvPr id="17" name="TextBox 16"/>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r>
              <a:rPr lang="en-GB" sz="1200" b="1" dirty="0" smtClean="0">
                <a:solidFill>
                  <a:srgbClr val="7030A0"/>
                </a:solidFill>
              </a:rPr>
              <a:t>/about/the-four-enablers-of-engagement</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e Mov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4F31C8-DB37-46C2-BFE8-54DF1E0A6934}"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graphicFrame>
        <p:nvGraphicFramePr>
          <p:cNvPr id="9" name="Diagram 8"/>
          <p:cNvGraphicFramePr/>
          <p:nvPr userDrawn="1"/>
        </p:nvGraphicFramePr>
        <p:xfrm>
          <a:off x="1524000" y="1412776"/>
          <a:ext cx="6096000" cy="4917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userDrawn="1"/>
        </p:nvSpPr>
        <p:spPr>
          <a:xfrm>
            <a:off x="755576" y="1794302"/>
            <a:ext cx="3240360" cy="338554"/>
          </a:xfrm>
          <a:prstGeom prst="rect">
            <a:avLst/>
          </a:prstGeom>
          <a:noFill/>
        </p:spPr>
        <p:txBody>
          <a:bodyPr wrap="square" rtlCol="0">
            <a:spAutoFit/>
          </a:bodyPr>
          <a:lstStyle/>
          <a:p>
            <a:r>
              <a:rPr lang="en-GB" sz="1600" dirty="0" smtClean="0">
                <a:solidFill>
                  <a:prstClr val="black"/>
                </a:solidFill>
              </a:rPr>
              <a:t>Support and endorse the movement</a:t>
            </a:r>
            <a:endParaRPr lang="en-GB" sz="1600" dirty="0">
              <a:solidFill>
                <a:prstClr val="black"/>
              </a:solidFill>
            </a:endParaRPr>
          </a:p>
        </p:txBody>
      </p:sp>
      <p:sp>
        <p:nvSpPr>
          <p:cNvPr id="11" name="TextBox 10"/>
          <p:cNvSpPr txBox="1"/>
          <p:nvPr userDrawn="1"/>
        </p:nvSpPr>
        <p:spPr>
          <a:xfrm>
            <a:off x="827584" y="2420888"/>
            <a:ext cx="2232248" cy="584775"/>
          </a:xfrm>
          <a:prstGeom prst="rect">
            <a:avLst/>
          </a:prstGeom>
          <a:noFill/>
        </p:spPr>
        <p:txBody>
          <a:bodyPr wrap="square" rtlCol="0">
            <a:spAutoFit/>
          </a:bodyPr>
          <a:lstStyle/>
          <a:p>
            <a:r>
              <a:rPr lang="en-GB" sz="1600" dirty="0" smtClean="0">
                <a:solidFill>
                  <a:prstClr val="black"/>
                </a:solidFill>
              </a:rPr>
              <a:t>Support and co-ordinate the movement</a:t>
            </a:r>
            <a:endParaRPr lang="en-GB" sz="1600" dirty="0">
              <a:solidFill>
                <a:prstClr val="black"/>
              </a:solidFill>
            </a:endParaRPr>
          </a:p>
        </p:txBody>
      </p:sp>
      <p:sp>
        <p:nvSpPr>
          <p:cNvPr id="12" name="TextBox 11"/>
          <p:cNvSpPr txBox="1"/>
          <p:nvPr userDrawn="1"/>
        </p:nvSpPr>
        <p:spPr>
          <a:xfrm>
            <a:off x="6372200" y="4941168"/>
            <a:ext cx="2952328" cy="830997"/>
          </a:xfrm>
          <a:prstGeom prst="rect">
            <a:avLst/>
          </a:prstGeom>
          <a:noFill/>
        </p:spPr>
        <p:txBody>
          <a:bodyPr wrap="square" rtlCol="0">
            <a:spAutoFit/>
          </a:bodyPr>
          <a:lstStyle/>
          <a:p>
            <a:r>
              <a:rPr lang="en-GB" sz="1600" dirty="0" smtClean="0">
                <a:solidFill>
                  <a:prstClr val="black"/>
                </a:solidFill>
              </a:rPr>
              <a:t>Support employee engagement in their own organisations and share good practice</a:t>
            </a:r>
            <a:endParaRPr lang="en-GB" sz="1600" dirty="0">
              <a:solidFill>
                <a:prstClr val="black"/>
              </a:solidFill>
            </a:endParaRPr>
          </a:p>
        </p:txBody>
      </p:sp>
      <p:sp>
        <p:nvSpPr>
          <p:cNvPr id="13" name="TextBox 12"/>
          <p:cNvSpPr txBox="1"/>
          <p:nvPr userDrawn="1"/>
        </p:nvSpPr>
        <p:spPr>
          <a:xfrm>
            <a:off x="395536" y="4941168"/>
            <a:ext cx="2664296" cy="1077218"/>
          </a:xfrm>
          <a:prstGeom prst="rect">
            <a:avLst/>
          </a:prstGeom>
          <a:noFill/>
        </p:spPr>
        <p:txBody>
          <a:bodyPr wrap="square" rtlCol="0">
            <a:spAutoFit/>
          </a:bodyPr>
          <a:lstStyle/>
          <a:p>
            <a:r>
              <a:rPr lang="en-US" sz="1600" dirty="0" smtClean="0">
                <a:solidFill>
                  <a:prstClr val="black"/>
                </a:solidFill>
              </a:rPr>
              <a:t>Provide the movement with extensive experience in the theory and practice of employee engagement</a:t>
            </a:r>
            <a:endParaRPr lang="en-GB" sz="1600" dirty="0">
              <a:solidFill>
                <a:prstClr val="black"/>
              </a:solidFill>
            </a:endParaRPr>
          </a:p>
        </p:txBody>
      </p:sp>
      <p:sp>
        <p:nvSpPr>
          <p:cNvPr id="14" name="TextBox 13"/>
          <p:cNvSpPr txBox="1"/>
          <p:nvPr userDrawn="1"/>
        </p:nvSpPr>
        <p:spPr>
          <a:xfrm>
            <a:off x="6084168" y="1700808"/>
            <a:ext cx="2952328" cy="1077218"/>
          </a:xfrm>
          <a:prstGeom prst="rect">
            <a:avLst/>
          </a:prstGeom>
          <a:noFill/>
        </p:spPr>
        <p:txBody>
          <a:bodyPr wrap="square" rtlCol="0">
            <a:spAutoFit/>
          </a:bodyPr>
          <a:lstStyle/>
          <a:p>
            <a:r>
              <a:rPr lang="en-GB" sz="1600" dirty="0" smtClean="0">
                <a:solidFill>
                  <a:prstClr val="black"/>
                </a:solidFill>
              </a:rPr>
              <a:t>Focus on specific issues identified by the Task Force as being current employee engagement issues worth exploring</a:t>
            </a:r>
            <a:endParaRPr lang="en-GB" sz="1600" dirty="0">
              <a:solidFill>
                <a:prstClr val="black"/>
              </a:solidFill>
            </a:endParaRPr>
          </a:p>
        </p:txBody>
      </p:sp>
      <p:sp>
        <p:nvSpPr>
          <p:cNvPr id="15" name="TextBox 14"/>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endParaRPr lang="en-GB" sz="1200" b="1" dirty="0">
              <a:solidFill>
                <a:srgbClr val="7030A0"/>
              </a:solidFill>
            </a:endParaRPr>
          </a:p>
        </p:txBody>
      </p:sp>
      <p:sp>
        <p:nvSpPr>
          <p:cNvPr id="16" name="TextBox 15"/>
          <p:cNvSpPr txBox="1"/>
          <p:nvPr userDrawn="1"/>
        </p:nvSpPr>
        <p:spPr>
          <a:xfrm>
            <a:off x="1403648" y="116632"/>
            <a:ext cx="7243839" cy="1323439"/>
          </a:xfrm>
          <a:prstGeom prst="rect">
            <a:avLst/>
          </a:prstGeom>
          <a:noFill/>
        </p:spPr>
        <p:txBody>
          <a:bodyPr wrap="square" rtlCol="0">
            <a:spAutoFit/>
          </a:bodyPr>
          <a:lstStyle/>
          <a:p>
            <a:pPr algn="ctr"/>
            <a:r>
              <a:rPr lang="en-US" sz="4000" b="1" dirty="0" smtClean="0">
                <a:solidFill>
                  <a:srgbClr val="7030A0"/>
                </a:solidFill>
              </a:rPr>
              <a:t>ENGAGE FOR SUCCESS</a:t>
            </a:r>
          </a:p>
          <a:p>
            <a:pPr algn="ctr"/>
            <a:r>
              <a:rPr lang="en-US" sz="4000" b="1" dirty="0" smtClean="0">
                <a:solidFill>
                  <a:srgbClr val="7030A0"/>
                </a:solidFill>
              </a:rPr>
              <a:t>THE MOVEMENT</a:t>
            </a:r>
            <a:endParaRPr lang="en-GB" sz="40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actition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ADD725-8B53-4E69-8FF9-CE6D357B12B6}"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grpSp>
        <p:nvGrpSpPr>
          <p:cNvPr id="103" name="Group 102"/>
          <p:cNvGrpSpPr/>
          <p:nvPr userDrawn="1"/>
        </p:nvGrpSpPr>
        <p:grpSpPr>
          <a:xfrm>
            <a:off x="4067944" y="1412776"/>
            <a:ext cx="4968552" cy="5175544"/>
            <a:chOff x="2483768" y="1412776"/>
            <a:chExt cx="4968552" cy="5175544"/>
          </a:xfrm>
        </p:grpSpPr>
        <p:grpSp>
          <p:nvGrpSpPr>
            <p:cNvPr id="17551" name="Group 143"/>
            <p:cNvGrpSpPr>
              <a:grpSpLocks noChangeAspect="1"/>
            </p:cNvGrpSpPr>
            <p:nvPr userDrawn="1"/>
          </p:nvGrpSpPr>
          <p:grpSpPr bwMode="auto">
            <a:xfrm>
              <a:off x="3586981" y="1700808"/>
              <a:ext cx="1830624" cy="2209926"/>
              <a:chOff x="2411" y="754"/>
              <a:chExt cx="938" cy="1142"/>
            </a:xfrm>
          </p:grpSpPr>
          <p:sp>
            <p:nvSpPr>
              <p:cNvPr id="17550" name="AutoShape 142"/>
              <p:cNvSpPr>
                <a:spLocks noChangeAspect="1" noChangeArrowheads="1" noTextEdit="1"/>
              </p:cNvSpPr>
              <p:nvPr userDrawn="1"/>
            </p:nvSpPr>
            <p:spPr bwMode="auto">
              <a:xfrm>
                <a:off x="2411" y="754"/>
                <a:ext cx="938" cy="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7030A0"/>
                  </a:solidFill>
                </a:endParaRPr>
              </a:p>
            </p:txBody>
          </p:sp>
          <p:sp>
            <p:nvSpPr>
              <p:cNvPr id="17567" name="Freeform 159"/>
              <p:cNvSpPr>
                <a:spLocks/>
              </p:cNvSpPr>
              <p:nvPr userDrawn="1"/>
            </p:nvSpPr>
            <p:spPr bwMode="auto">
              <a:xfrm>
                <a:off x="2630" y="754"/>
                <a:ext cx="718" cy="1070"/>
              </a:xfrm>
              <a:custGeom>
                <a:avLst/>
                <a:gdLst/>
                <a:ahLst/>
                <a:cxnLst>
                  <a:cxn ang="0">
                    <a:pos x="1279" y="1770"/>
                  </a:cxn>
                  <a:cxn ang="0">
                    <a:pos x="1095" y="1961"/>
                  </a:cxn>
                  <a:cxn ang="0">
                    <a:pos x="904" y="2018"/>
                  </a:cxn>
                  <a:cxn ang="0">
                    <a:pos x="746" y="2047"/>
                  </a:cxn>
                  <a:cxn ang="0">
                    <a:pos x="661" y="2115"/>
                  </a:cxn>
                  <a:cxn ang="0">
                    <a:pos x="499" y="2071"/>
                  </a:cxn>
                  <a:cxn ang="0">
                    <a:pos x="481" y="1928"/>
                  </a:cxn>
                  <a:cxn ang="0">
                    <a:pos x="592" y="1625"/>
                  </a:cxn>
                  <a:cxn ang="0">
                    <a:pos x="578" y="1421"/>
                  </a:cxn>
                  <a:cxn ang="0">
                    <a:pos x="490" y="1473"/>
                  </a:cxn>
                  <a:cxn ang="0">
                    <a:pos x="497" y="1541"/>
                  </a:cxn>
                  <a:cxn ang="0">
                    <a:pos x="460" y="1512"/>
                  </a:cxn>
                  <a:cxn ang="0">
                    <a:pos x="423" y="1389"/>
                  </a:cxn>
                  <a:cxn ang="0">
                    <a:pos x="405" y="1538"/>
                  </a:cxn>
                  <a:cxn ang="0">
                    <a:pos x="345" y="1766"/>
                  </a:cxn>
                  <a:cxn ang="0">
                    <a:pos x="294" y="1619"/>
                  </a:cxn>
                  <a:cxn ang="0">
                    <a:pos x="300" y="1436"/>
                  </a:cxn>
                  <a:cxn ang="0">
                    <a:pos x="344" y="1277"/>
                  </a:cxn>
                  <a:cxn ang="0">
                    <a:pos x="369" y="1184"/>
                  </a:cxn>
                  <a:cxn ang="0">
                    <a:pos x="444" y="1045"/>
                  </a:cxn>
                  <a:cxn ang="0">
                    <a:pos x="302" y="1138"/>
                  </a:cxn>
                  <a:cxn ang="0">
                    <a:pos x="202" y="1050"/>
                  </a:cxn>
                  <a:cxn ang="0">
                    <a:pos x="248" y="1008"/>
                  </a:cxn>
                  <a:cxn ang="0">
                    <a:pos x="262" y="902"/>
                  </a:cxn>
                  <a:cxn ang="0">
                    <a:pos x="328" y="821"/>
                  </a:cxn>
                  <a:cxn ang="0">
                    <a:pos x="303" y="782"/>
                  </a:cxn>
                  <a:cxn ang="0">
                    <a:pos x="216" y="772"/>
                  </a:cxn>
                  <a:cxn ang="0">
                    <a:pos x="124" y="780"/>
                  </a:cxn>
                  <a:cxn ang="0">
                    <a:pos x="42" y="684"/>
                  </a:cxn>
                  <a:cxn ang="0">
                    <a:pos x="51" y="599"/>
                  </a:cxn>
                  <a:cxn ang="0">
                    <a:pos x="140" y="507"/>
                  </a:cxn>
                  <a:cxn ang="0">
                    <a:pos x="219" y="719"/>
                  </a:cxn>
                  <a:cxn ang="0">
                    <a:pos x="347" y="673"/>
                  </a:cxn>
                  <a:cxn ang="0">
                    <a:pos x="298" y="594"/>
                  </a:cxn>
                  <a:cxn ang="0">
                    <a:pos x="280" y="478"/>
                  </a:cxn>
                  <a:cxn ang="0">
                    <a:pos x="367" y="424"/>
                  </a:cxn>
                  <a:cxn ang="0">
                    <a:pos x="464" y="412"/>
                  </a:cxn>
                  <a:cxn ang="0">
                    <a:pos x="392" y="306"/>
                  </a:cxn>
                  <a:cxn ang="0">
                    <a:pos x="474" y="213"/>
                  </a:cxn>
                  <a:cxn ang="0">
                    <a:pos x="516" y="21"/>
                  </a:cxn>
                  <a:cxn ang="0">
                    <a:pos x="629" y="52"/>
                  </a:cxn>
                  <a:cxn ang="0">
                    <a:pos x="753" y="50"/>
                  </a:cxn>
                  <a:cxn ang="0">
                    <a:pos x="906" y="25"/>
                  </a:cxn>
                  <a:cxn ang="0">
                    <a:pos x="1046" y="5"/>
                  </a:cxn>
                  <a:cxn ang="0">
                    <a:pos x="1000" y="194"/>
                  </a:cxn>
                  <a:cxn ang="0">
                    <a:pos x="850" y="339"/>
                  </a:cxn>
                  <a:cxn ang="0">
                    <a:pos x="817" y="443"/>
                  </a:cxn>
                  <a:cxn ang="0">
                    <a:pos x="727" y="613"/>
                  </a:cxn>
                  <a:cxn ang="0">
                    <a:pos x="786" y="576"/>
                  </a:cxn>
                  <a:cxn ang="0">
                    <a:pos x="979" y="496"/>
                  </a:cxn>
                  <a:cxn ang="0">
                    <a:pos x="1205" y="519"/>
                  </a:cxn>
                  <a:cxn ang="0">
                    <a:pos x="1382" y="514"/>
                  </a:cxn>
                  <a:cxn ang="0">
                    <a:pos x="1368" y="738"/>
                  </a:cxn>
                  <a:cxn ang="0">
                    <a:pos x="1254" y="1029"/>
                  </a:cxn>
                  <a:cxn ang="0">
                    <a:pos x="1091" y="1169"/>
                  </a:cxn>
                  <a:cxn ang="0">
                    <a:pos x="1125" y="1176"/>
                  </a:cxn>
                  <a:cxn ang="0">
                    <a:pos x="1205" y="1275"/>
                  </a:cxn>
                  <a:cxn ang="0">
                    <a:pos x="1024" y="1387"/>
                  </a:cxn>
                  <a:cxn ang="0">
                    <a:pos x="902" y="1401"/>
                  </a:cxn>
                  <a:cxn ang="0">
                    <a:pos x="1133" y="1397"/>
                  </a:cxn>
                  <a:cxn ang="0">
                    <a:pos x="1290" y="1437"/>
                  </a:cxn>
                </a:cxnLst>
                <a:rect l="0" t="0" r="r" b="b"/>
                <a:pathLst>
                  <a:path w="1436" h="2140">
                    <a:moveTo>
                      <a:pt x="1396" y="1522"/>
                    </a:moveTo>
                    <a:lnTo>
                      <a:pt x="1344" y="1591"/>
                    </a:lnTo>
                    <a:lnTo>
                      <a:pt x="1339" y="1594"/>
                    </a:lnTo>
                    <a:lnTo>
                      <a:pt x="1331" y="1604"/>
                    </a:lnTo>
                    <a:lnTo>
                      <a:pt x="1327" y="1619"/>
                    </a:lnTo>
                    <a:lnTo>
                      <a:pt x="1332" y="1637"/>
                    </a:lnTo>
                    <a:lnTo>
                      <a:pt x="1339" y="1647"/>
                    </a:lnTo>
                    <a:lnTo>
                      <a:pt x="1345" y="1660"/>
                    </a:lnTo>
                    <a:lnTo>
                      <a:pt x="1351" y="1674"/>
                    </a:lnTo>
                    <a:lnTo>
                      <a:pt x="1355" y="1687"/>
                    </a:lnTo>
                    <a:lnTo>
                      <a:pt x="1358" y="1702"/>
                    </a:lnTo>
                    <a:lnTo>
                      <a:pt x="1356" y="1715"/>
                    </a:lnTo>
                    <a:lnTo>
                      <a:pt x="1352" y="1727"/>
                    </a:lnTo>
                    <a:lnTo>
                      <a:pt x="1344" y="1735"/>
                    </a:lnTo>
                    <a:lnTo>
                      <a:pt x="1335" y="1742"/>
                    </a:lnTo>
                    <a:lnTo>
                      <a:pt x="1329" y="1747"/>
                    </a:lnTo>
                    <a:lnTo>
                      <a:pt x="1324" y="1753"/>
                    </a:lnTo>
                    <a:lnTo>
                      <a:pt x="1322" y="1759"/>
                    </a:lnTo>
                    <a:lnTo>
                      <a:pt x="1318" y="1762"/>
                    </a:lnTo>
                    <a:lnTo>
                      <a:pt x="1315" y="1766"/>
                    </a:lnTo>
                    <a:lnTo>
                      <a:pt x="1310" y="1768"/>
                    </a:lnTo>
                    <a:lnTo>
                      <a:pt x="1303" y="1769"/>
                    </a:lnTo>
                    <a:lnTo>
                      <a:pt x="1295" y="1769"/>
                    </a:lnTo>
                    <a:lnTo>
                      <a:pt x="1290" y="1769"/>
                    </a:lnTo>
                    <a:lnTo>
                      <a:pt x="1284" y="1769"/>
                    </a:lnTo>
                    <a:lnTo>
                      <a:pt x="1279" y="1770"/>
                    </a:lnTo>
                    <a:lnTo>
                      <a:pt x="1275" y="1773"/>
                    </a:lnTo>
                    <a:lnTo>
                      <a:pt x="1270" y="1776"/>
                    </a:lnTo>
                    <a:lnTo>
                      <a:pt x="1264" y="1783"/>
                    </a:lnTo>
                    <a:lnTo>
                      <a:pt x="1256" y="1792"/>
                    </a:lnTo>
                    <a:lnTo>
                      <a:pt x="1248" y="1803"/>
                    </a:lnTo>
                    <a:lnTo>
                      <a:pt x="1239" y="1813"/>
                    </a:lnTo>
                    <a:lnTo>
                      <a:pt x="1231" y="1822"/>
                    </a:lnTo>
                    <a:lnTo>
                      <a:pt x="1223" y="1831"/>
                    </a:lnTo>
                    <a:lnTo>
                      <a:pt x="1216" y="1841"/>
                    </a:lnTo>
                    <a:lnTo>
                      <a:pt x="1209" y="1850"/>
                    </a:lnTo>
                    <a:lnTo>
                      <a:pt x="1203" y="1859"/>
                    </a:lnTo>
                    <a:lnTo>
                      <a:pt x="1199" y="1868"/>
                    </a:lnTo>
                    <a:lnTo>
                      <a:pt x="1194" y="1875"/>
                    </a:lnTo>
                    <a:lnTo>
                      <a:pt x="1187" y="1880"/>
                    </a:lnTo>
                    <a:lnTo>
                      <a:pt x="1180" y="1883"/>
                    </a:lnTo>
                    <a:lnTo>
                      <a:pt x="1172" y="1887"/>
                    </a:lnTo>
                    <a:lnTo>
                      <a:pt x="1164" y="1889"/>
                    </a:lnTo>
                    <a:lnTo>
                      <a:pt x="1156" y="1894"/>
                    </a:lnTo>
                    <a:lnTo>
                      <a:pt x="1148" y="1899"/>
                    </a:lnTo>
                    <a:lnTo>
                      <a:pt x="1141" y="1909"/>
                    </a:lnTo>
                    <a:lnTo>
                      <a:pt x="1134" y="1919"/>
                    </a:lnTo>
                    <a:lnTo>
                      <a:pt x="1126" y="1929"/>
                    </a:lnTo>
                    <a:lnTo>
                      <a:pt x="1117" y="1940"/>
                    </a:lnTo>
                    <a:lnTo>
                      <a:pt x="1109" y="1948"/>
                    </a:lnTo>
                    <a:lnTo>
                      <a:pt x="1101" y="1956"/>
                    </a:lnTo>
                    <a:lnTo>
                      <a:pt x="1095" y="1961"/>
                    </a:lnTo>
                    <a:lnTo>
                      <a:pt x="1091" y="1965"/>
                    </a:lnTo>
                    <a:lnTo>
                      <a:pt x="1089" y="1966"/>
                    </a:lnTo>
                    <a:lnTo>
                      <a:pt x="1088" y="1966"/>
                    </a:lnTo>
                    <a:lnTo>
                      <a:pt x="1084" y="1965"/>
                    </a:lnTo>
                    <a:lnTo>
                      <a:pt x="1077" y="1963"/>
                    </a:lnTo>
                    <a:lnTo>
                      <a:pt x="1068" y="1961"/>
                    </a:lnTo>
                    <a:lnTo>
                      <a:pt x="1056" y="1959"/>
                    </a:lnTo>
                    <a:lnTo>
                      <a:pt x="1043" y="1959"/>
                    </a:lnTo>
                    <a:lnTo>
                      <a:pt x="1030" y="1959"/>
                    </a:lnTo>
                    <a:lnTo>
                      <a:pt x="1015" y="1960"/>
                    </a:lnTo>
                    <a:lnTo>
                      <a:pt x="1001" y="1963"/>
                    </a:lnTo>
                    <a:lnTo>
                      <a:pt x="988" y="1965"/>
                    </a:lnTo>
                    <a:lnTo>
                      <a:pt x="979" y="1966"/>
                    </a:lnTo>
                    <a:lnTo>
                      <a:pt x="971" y="1968"/>
                    </a:lnTo>
                    <a:lnTo>
                      <a:pt x="965" y="1970"/>
                    </a:lnTo>
                    <a:lnTo>
                      <a:pt x="961" y="1971"/>
                    </a:lnTo>
                    <a:lnTo>
                      <a:pt x="958" y="1972"/>
                    </a:lnTo>
                    <a:lnTo>
                      <a:pt x="957" y="1972"/>
                    </a:lnTo>
                    <a:lnTo>
                      <a:pt x="928" y="1989"/>
                    </a:lnTo>
                    <a:lnTo>
                      <a:pt x="931" y="1994"/>
                    </a:lnTo>
                    <a:lnTo>
                      <a:pt x="934" y="2003"/>
                    </a:lnTo>
                    <a:lnTo>
                      <a:pt x="933" y="2013"/>
                    </a:lnTo>
                    <a:lnTo>
                      <a:pt x="923" y="2018"/>
                    </a:lnTo>
                    <a:lnTo>
                      <a:pt x="914" y="2018"/>
                    </a:lnTo>
                    <a:lnTo>
                      <a:pt x="909" y="2018"/>
                    </a:lnTo>
                    <a:lnTo>
                      <a:pt x="904" y="2018"/>
                    </a:lnTo>
                    <a:lnTo>
                      <a:pt x="901" y="2019"/>
                    </a:lnTo>
                    <a:lnTo>
                      <a:pt x="896" y="2019"/>
                    </a:lnTo>
                    <a:lnTo>
                      <a:pt x="893" y="2020"/>
                    </a:lnTo>
                    <a:lnTo>
                      <a:pt x="888" y="2021"/>
                    </a:lnTo>
                    <a:lnTo>
                      <a:pt x="882" y="2024"/>
                    </a:lnTo>
                    <a:lnTo>
                      <a:pt x="874" y="2026"/>
                    </a:lnTo>
                    <a:lnTo>
                      <a:pt x="870" y="2028"/>
                    </a:lnTo>
                    <a:lnTo>
                      <a:pt x="865" y="2034"/>
                    </a:lnTo>
                    <a:lnTo>
                      <a:pt x="853" y="2047"/>
                    </a:lnTo>
                    <a:lnTo>
                      <a:pt x="845" y="2056"/>
                    </a:lnTo>
                    <a:lnTo>
                      <a:pt x="839" y="2064"/>
                    </a:lnTo>
                    <a:lnTo>
                      <a:pt x="832" y="2072"/>
                    </a:lnTo>
                    <a:lnTo>
                      <a:pt x="826" y="2078"/>
                    </a:lnTo>
                    <a:lnTo>
                      <a:pt x="820" y="2082"/>
                    </a:lnTo>
                    <a:lnTo>
                      <a:pt x="813" y="2084"/>
                    </a:lnTo>
                    <a:lnTo>
                      <a:pt x="805" y="2081"/>
                    </a:lnTo>
                    <a:lnTo>
                      <a:pt x="795" y="2076"/>
                    </a:lnTo>
                    <a:lnTo>
                      <a:pt x="786" y="2067"/>
                    </a:lnTo>
                    <a:lnTo>
                      <a:pt x="780" y="2062"/>
                    </a:lnTo>
                    <a:lnTo>
                      <a:pt x="775" y="2056"/>
                    </a:lnTo>
                    <a:lnTo>
                      <a:pt x="773" y="2052"/>
                    </a:lnTo>
                    <a:lnTo>
                      <a:pt x="769" y="2050"/>
                    </a:lnTo>
                    <a:lnTo>
                      <a:pt x="766" y="2048"/>
                    </a:lnTo>
                    <a:lnTo>
                      <a:pt x="761" y="2047"/>
                    </a:lnTo>
                    <a:lnTo>
                      <a:pt x="755" y="2047"/>
                    </a:lnTo>
                    <a:lnTo>
                      <a:pt x="746" y="2047"/>
                    </a:lnTo>
                    <a:lnTo>
                      <a:pt x="741" y="2046"/>
                    </a:lnTo>
                    <a:lnTo>
                      <a:pt x="736" y="2044"/>
                    </a:lnTo>
                    <a:lnTo>
                      <a:pt x="731" y="2042"/>
                    </a:lnTo>
                    <a:lnTo>
                      <a:pt x="727" y="2040"/>
                    </a:lnTo>
                    <a:lnTo>
                      <a:pt x="722" y="2038"/>
                    </a:lnTo>
                    <a:lnTo>
                      <a:pt x="717" y="2034"/>
                    </a:lnTo>
                    <a:lnTo>
                      <a:pt x="708" y="2029"/>
                    </a:lnTo>
                    <a:lnTo>
                      <a:pt x="700" y="2026"/>
                    </a:lnTo>
                    <a:lnTo>
                      <a:pt x="691" y="2023"/>
                    </a:lnTo>
                    <a:lnTo>
                      <a:pt x="684" y="2020"/>
                    </a:lnTo>
                    <a:lnTo>
                      <a:pt x="679" y="2019"/>
                    </a:lnTo>
                    <a:lnTo>
                      <a:pt x="674" y="2020"/>
                    </a:lnTo>
                    <a:lnTo>
                      <a:pt x="672" y="2023"/>
                    </a:lnTo>
                    <a:lnTo>
                      <a:pt x="672" y="2028"/>
                    </a:lnTo>
                    <a:lnTo>
                      <a:pt x="674" y="2035"/>
                    </a:lnTo>
                    <a:lnTo>
                      <a:pt x="680" y="2044"/>
                    </a:lnTo>
                    <a:lnTo>
                      <a:pt x="687" y="2055"/>
                    </a:lnTo>
                    <a:lnTo>
                      <a:pt x="694" y="2066"/>
                    </a:lnTo>
                    <a:lnTo>
                      <a:pt x="700" y="2077"/>
                    </a:lnTo>
                    <a:lnTo>
                      <a:pt x="704" y="2087"/>
                    </a:lnTo>
                    <a:lnTo>
                      <a:pt x="705" y="2096"/>
                    </a:lnTo>
                    <a:lnTo>
                      <a:pt x="700" y="2104"/>
                    </a:lnTo>
                    <a:lnTo>
                      <a:pt x="691" y="2110"/>
                    </a:lnTo>
                    <a:lnTo>
                      <a:pt x="680" y="2114"/>
                    </a:lnTo>
                    <a:lnTo>
                      <a:pt x="669" y="2115"/>
                    </a:lnTo>
                    <a:lnTo>
                      <a:pt x="661" y="2115"/>
                    </a:lnTo>
                    <a:lnTo>
                      <a:pt x="654" y="2112"/>
                    </a:lnTo>
                    <a:lnTo>
                      <a:pt x="647" y="2109"/>
                    </a:lnTo>
                    <a:lnTo>
                      <a:pt x="643" y="2104"/>
                    </a:lnTo>
                    <a:lnTo>
                      <a:pt x="638" y="2099"/>
                    </a:lnTo>
                    <a:lnTo>
                      <a:pt x="634" y="2093"/>
                    </a:lnTo>
                    <a:lnTo>
                      <a:pt x="627" y="2085"/>
                    </a:lnTo>
                    <a:lnTo>
                      <a:pt x="616" y="2074"/>
                    </a:lnTo>
                    <a:lnTo>
                      <a:pt x="603" y="2062"/>
                    </a:lnTo>
                    <a:lnTo>
                      <a:pt x="586" y="2050"/>
                    </a:lnTo>
                    <a:lnTo>
                      <a:pt x="572" y="2040"/>
                    </a:lnTo>
                    <a:lnTo>
                      <a:pt x="557" y="2032"/>
                    </a:lnTo>
                    <a:lnTo>
                      <a:pt x="545" y="2028"/>
                    </a:lnTo>
                    <a:lnTo>
                      <a:pt x="536" y="2029"/>
                    </a:lnTo>
                    <a:lnTo>
                      <a:pt x="525" y="2039"/>
                    </a:lnTo>
                    <a:lnTo>
                      <a:pt x="522" y="2051"/>
                    </a:lnTo>
                    <a:lnTo>
                      <a:pt x="523" y="2065"/>
                    </a:lnTo>
                    <a:lnTo>
                      <a:pt x="530" y="2081"/>
                    </a:lnTo>
                    <a:lnTo>
                      <a:pt x="537" y="2103"/>
                    </a:lnTo>
                    <a:lnTo>
                      <a:pt x="538" y="2126"/>
                    </a:lnTo>
                    <a:lnTo>
                      <a:pt x="535" y="2140"/>
                    </a:lnTo>
                    <a:lnTo>
                      <a:pt x="524" y="2133"/>
                    </a:lnTo>
                    <a:lnTo>
                      <a:pt x="519" y="2122"/>
                    </a:lnTo>
                    <a:lnTo>
                      <a:pt x="514" y="2110"/>
                    </a:lnTo>
                    <a:lnTo>
                      <a:pt x="509" y="2097"/>
                    </a:lnTo>
                    <a:lnTo>
                      <a:pt x="505" y="2084"/>
                    </a:lnTo>
                    <a:lnTo>
                      <a:pt x="499" y="2071"/>
                    </a:lnTo>
                    <a:lnTo>
                      <a:pt x="493" y="2058"/>
                    </a:lnTo>
                    <a:lnTo>
                      <a:pt x="484" y="2047"/>
                    </a:lnTo>
                    <a:lnTo>
                      <a:pt x="473" y="2035"/>
                    </a:lnTo>
                    <a:lnTo>
                      <a:pt x="461" y="2024"/>
                    </a:lnTo>
                    <a:lnTo>
                      <a:pt x="451" y="2013"/>
                    </a:lnTo>
                    <a:lnTo>
                      <a:pt x="444" y="2002"/>
                    </a:lnTo>
                    <a:lnTo>
                      <a:pt x="439" y="1991"/>
                    </a:lnTo>
                    <a:lnTo>
                      <a:pt x="436" y="1981"/>
                    </a:lnTo>
                    <a:lnTo>
                      <a:pt x="436" y="1973"/>
                    </a:lnTo>
                    <a:lnTo>
                      <a:pt x="439" y="1966"/>
                    </a:lnTo>
                    <a:lnTo>
                      <a:pt x="444" y="1960"/>
                    </a:lnTo>
                    <a:lnTo>
                      <a:pt x="454" y="1953"/>
                    </a:lnTo>
                    <a:lnTo>
                      <a:pt x="460" y="1950"/>
                    </a:lnTo>
                    <a:lnTo>
                      <a:pt x="466" y="1953"/>
                    </a:lnTo>
                    <a:lnTo>
                      <a:pt x="473" y="1966"/>
                    </a:lnTo>
                    <a:lnTo>
                      <a:pt x="477" y="1974"/>
                    </a:lnTo>
                    <a:lnTo>
                      <a:pt x="483" y="1981"/>
                    </a:lnTo>
                    <a:lnTo>
                      <a:pt x="489" y="1986"/>
                    </a:lnTo>
                    <a:lnTo>
                      <a:pt x="493" y="1989"/>
                    </a:lnTo>
                    <a:lnTo>
                      <a:pt x="498" y="1990"/>
                    </a:lnTo>
                    <a:lnTo>
                      <a:pt x="501" y="1989"/>
                    </a:lnTo>
                    <a:lnTo>
                      <a:pt x="502" y="1985"/>
                    </a:lnTo>
                    <a:lnTo>
                      <a:pt x="501" y="1978"/>
                    </a:lnTo>
                    <a:lnTo>
                      <a:pt x="494" y="1960"/>
                    </a:lnTo>
                    <a:lnTo>
                      <a:pt x="486" y="1944"/>
                    </a:lnTo>
                    <a:lnTo>
                      <a:pt x="481" y="1928"/>
                    </a:lnTo>
                    <a:lnTo>
                      <a:pt x="484" y="1914"/>
                    </a:lnTo>
                    <a:lnTo>
                      <a:pt x="489" y="1907"/>
                    </a:lnTo>
                    <a:lnTo>
                      <a:pt x="493" y="1900"/>
                    </a:lnTo>
                    <a:lnTo>
                      <a:pt x="498" y="1891"/>
                    </a:lnTo>
                    <a:lnTo>
                      <a:pt x="502" y="1882"/>
                    </a:lnTo>
                    <a:lnTo>
                      <a:pt x="508" y="1872"/>
                    </a:lnTo>
                    <a:lnTo>
                      <a:pt x="515" y="1860"/>
                    </a:lnTo>
                    <a:lnTo>
                      <a:pt x="522" y="1847"/>
                    </a:lnTo>
                    <a:lnTo>
                      <a:pt x="530" y="1832"/>
                    </a:lnTo>
                    <a:lnTo>
                      <a:pt x="542" y="1812"/>
                    </a:lnTo>
                    <a:lnTo>
                      <a:pt x="546" y="1800"/>
                    </a:lnTo>
                    <a:lnTo>
                      <a:pt x="551" y="1790"/>
                    </a:lnTo>
                    <a:lnTo>
                      <a:pt x="559" y="1769"/>
                    </a:lnTo>
                    <a:lnTo>
                      <a:pt x="565" y="1750"/>
                    </a:lnTo>
                    <a:lnTo>
                      <a:pt x="563" y="1743"/>
                    </a:lnTo>
                    <a:lnTo>
                      <a:pt x="563" y="1739"/>
                    </a:lnTo>
                    <a:lnTo>
                      <a:pt x="576" y="1729"/>
                    </a:lnTo>
                    <a:lnTo>
                      <a:pt x="586" y="1720"/>
                    </a:lnTo>
                    <a:lnTo>
                      <a:pt x="598" y="1709"/>
                    </a:lnTo>
                    <a:lnTo>
                      <a:pt x="607" y="1699"/>
                    </a:lnTo>
                    <a:lnTo>
                      <a:pt x="614" y="1687"/>
                    </a:lnTo>
                    <a:lnTo>
                      <a:pt x="619" y="1675"/>
                    </a:lnTo>
                    <a:lnTo>
                      <a:pt x="619" y="1662"/>
                    </a:lnTo>
                    <a:lnTo>
                      <a:pt x="615" y="1649"/>
                    </a:lnTo>
                    <a:lnTo>
                      <a:pt x="605" y="1637"/>
                    </a:lnTo>
                    <a:lnTo>
                      <a:pt x="592" y="1625"/>
                    </a:lnTo>
                    <a:lnTo>
                      <a:pt x="580" y="1617"/>
                    </a:lnTo>
                    <a:lnTo>
                      <a:pt x="568" y="1611"/>
                    </a:lnTo>
                    <a:lnTo>
                      <a:pt x="558" y="1606"/>
                    </a:lnTo>
                    <a:lnTo>
                      <a:pt x="550" y="1601"/>
                    </a:lnTo>
                    <a:lnTo>
                      <a:pt x="544" y="1595"/>
                    </a:lnTo>
                    <a:lnTo>
                      <a:pt x="542" y="1588"/>
                    </a:lnTo>
                    <a:lnTo>
                      <a:pt x="542" y="1579"/>
                    </a:lnTo>
                    <a:lnTo>
                      <a:pt x="543" y="1557"/>
                    </a:lnTo>
                    <a:lnTo>
                      <a:pt x="538" y="1534"/>
                    </a:lnTo>
                    <a:lnTo>
                      <a:pt x="532" y="1515"/>
                    </a:lnTo>
                    <a:lnTo>
                      <a:pt x="530" y="1498"/>
                    </a:lnTo>
                    <a:lnTo>
                      <a:pt x="530" y="1484"/>
                    </a:lnTo>
                    <a:lnTo>
                      <a:pt x="530" y="1469"/>
                    </a:lnTo>
                    <a:lnTo>
                      <a:pt x="535" y="1457"/>
                    </a:lnTo>
                    <a:lnTo>
                      <a:pt x="547" y="1452"/>
                    </a:lnTo>
                    <a:lnTo>
                      <a:pt x="559" y="1454"/>
                    </a:lnTo>
                    <a:lnTo>
                      <a:pt x="574" y="1457"/>
                    </a:lnTo>
                    <a:lnTo>
                      <a:pt x="591" y="1462"/>
                    </a:lnTo>
                    <a:lnTo>
                      <a:pt x="608" y="1465"/>
                    </a:lnTo>
                    <a:lnTo>
                      <a:pt x="621" y="1466"/>
                    </a:lnTo>
                    <a:lnTo>
                      <a:pt x="628" y="1465"/>
                    </a:lnTo>
                    <a:lnTo>
                      <a:pt x="628" y="1458"/>
                    </a:lnTo>
                    <a:lnTo>
                      <a:pt x="616" y="1447"/>
                    </a:lnTo>
                    <a:lnTo>
                      <a:pt x="600" y="1434"/>
                    </a:lnTo>
                    <a:lnTo>
                      <a:pt x="588" y="1426"/>
                    </a:lnTo>
                    <a:lnTo>
                      <a:pt x="578" y="1421"/>
                    </a:lnTo>
                    <a:lnTo>
                      <a:pt x="570" y="1419"/>
                    </a:lnTo>
                    <a:lnTo>
                      <a:pt x="565" y="1419"/>
                    </a:lnTo>
                    <a:lnTo>
                      <a:pt x="561" y="1420"/>
                    </a:lnTo>
                    <a:lnTo>
                      <a:pt x="560" y="1421"/>
                    </a:lnTo>
                    <a:lnTo>
                      <a:pt x="559" y="1422"/>
                    </a:lnTo>
                    <a:lnTo>
                      <a:pt x="558" y="1419"/>
                    </a:lnTo>
                    <a:lnTo>
                      <a:pt x="554" y="1412"/>
                    </a:lnTo>
                    <a:lnTo>
                      <a:pt x="550" y="1402"/>
                    </a:lnTo>
                    <a:lnTo>
                      <a:pt x="544" y="1391"/>
                    </a:lnTo>
                    <a:lnTo>
                      <a:pt x="538" y="1382"/>
                    </a:lnTo>
                    <a:lnTo>
                      <a:pt x="532" y="1376"/>
                    </a:lnTo>
                    <a:lnTo>
                      <a:pt x="528" y="1375"/>
                    </a:lnTo>
                    <a:lnTo>
                      <a:pt x="524" y="1382"/>
                    </a:lnTo>
                    <a:lnTo>
                      <a:pt x="523" y="1401"/>
                    </a:lnTo>
                    <a:lnTo>
                      <a:pt x="525" y="1418"/>
                    </a:lnTo>
                    <a:lnTo>
                      <a:pt x="525" y="1440"/>
                    </a:lnTo>
                    <a:lnTo>
                      <a:pt x="519" y="1473"/>
                    </a:lnTo>
                    <a:lnTo>
                      <a:pt x="517" y="1475"/>
                    </a:lnTo>
                    <a:lnTo>
                      <a:pt x="516" y="1480"/>
                    </a:lnTo>
                    <a:lnTo>
                      <a:pt x="513" y="1485"/>
                    </a:lnTo>
                    <a:lnTo>
                      <a:pt x="508" y="1488"/>
                    </a:lnTo>
                    <a:lnTo>
                      <a:pt x="502" y="1489"/>
                    </a:lnTo>
                    <a:lnTo>
                      <a:pt x="498" y="1489"/>
                    </a:lnTo>
                    <a:lnTo>
                      <a:pt x="494" y="1486"/>
                    </a:lnTo>
                    <a:lnTo>
                      <a:pt x="492" y="1480"/>
                    </a:lnTo>
                    <a:lnTo>
                      <a:pt x="490" y="1473"/>
                    </a:lnTo>
                    <a:lnTo>
                      <a:pt x="487" y="1466"/>
                    </a:lnTo>
                    <a:lnTo>
                      <a:pt x="486" y="1460"/>
                    </a:lnTo>
                    <a:lnTo>
                      <a:pt x="485" y="1457"/>
                    </a:lnTo>
                    <a:lnTo>
                      <a:pt x="485" y="1454"/>
                    </a:lnTo>
                    <a:lnTo>
                      <a:pt x="484" y="1450"/>
                    </a:lnTo>
                    <a:lnTo>
                      <a:pt x="483" y="1450"/>
                    </a:lnTo>
                    <a:lnTo>
                      <a:pt x="482" y="1456"/>
                    </a:lnTo>
                    <a:lnTo>
                      <a:pt x="481" y="1464"/>
                    </a:lnTo>
                    <a:lnTo>
                      <a:pt x="481" y="1469"/>
                    </a:lnTo>
                    <a:lnTo>
                      <a:pt x="479" y="1471"/>
                    </a:lnTo>
                    <a:lnTo>
                      <a:pt x="478" y="1474"/>
                    </a:lnTo>
                    <a:lnTo>
                      <a:pt x="477" y="1479"/>
                    </a:lnTo>
                    <a:lnTo>
                      <a:pt x="477" y="1485"/>
                    </a:lnTo>
                    <a:lnTo>
                      <a:pt x="478" y="1492"/>
                    </a:lnTo>
                    <a:lnTo>
                      <a:pt x="481" y="1497"/>
                    </a:lnTo>
                    <a:lnTo>
                      <a:pt x="484" y="1501"/>
                    </a:lnTo>
                    <a:lnTo>
                      <a:pt x="487" y="1501"/>
                    </a:lnTo>
                    <a:lnTo>
                      <a:pt x="491" y="1500"/>
                    </a:lnTo>
                    <a:lnTo>
                      <a:pt x="493" y="1498"/>
                    </a:lnTo>
                    <a:lnTo>
                      <a:pt x="496" y="1497"/>
                    </a:lnTo>
                    <a:lnTo>
                      <a:pt x="497" y="1498"/>
                    </a:lnTo>
                    <a:lnTo>
                      <a:pt x="497" y="1503"/>
                    </a:lnTo>
                    <a:lnTo>
                      <a:pt x="497" y="1513"/>
                    </a:lnTo>
                    <a:lnTo>
                      <a:pt x="497" y="1526"/>
                    </a:lnTo>
                    <a:lnTo>
                      <a:pt x="497" y="1534"/>
                    </a:lnTo>
                    <a:lnTo>
                      <a:pt x="497" y="1541"/>
                    </a:lnTo>
                    <a:lnTo>
                      <a:pt x="496" y="1545"/>
                    </a:lnTo>
                    <a:lnTo>
                      <a:pt x="494" y="1547"/>
                    </a:lnTo>
                    <a:lnTo>
                      <a:pt x="494" y="1549"/>
                    </a:lnTo>
                    <a:lnTo>
                      <a:pt x="494" y="1550"/>
                    </a:lnTo>
                    <a:lnTo>
                      <a:pt x="497" y="1553"/>
                    </a:lnTo>
                    <a:lnTo>
                      <a:pt x="499" y="1555"/>
                    </a:lnTo>
                    <a:lnTo>
                      <a:pt x="501" y="1557"/>
                    </a:lnTo>
                    <a:lnTo>
                      <a:pt x="502" y="1560"/>
                    </a:lnTo>
                    <a:lnTo>
                      <a:pt x="499" y="1561"/>
                    </a:lnTo>
                    <a:lnTo>
                      <a:pt x="494" y="1561"/>
                    </a:lnTo>
                    <a:lnTo>
                      <a:pt x="491" y="1561"/>
                    </a:lnTo>
                    <a:lnTo>
                      <a:pt x="487" y="1560"/>
                    </a:lnTo>
                    <a:lnTo>
                      <a:pt x="486" y="1555"/>
                    </a:lnTo>
                    <a:lnTo>
                      <a:pt x="486" y="1549"/>
                    </a:lnTo>
                    <a:lnTo>
                      <a:pt x="485" y="1545"/>
                    </a:lnTo>
                    <a:lnTo>
                      <a:pt x="484" y="1540"/>
                    </a:lnTo>
                    <a:lnTo>
                      <a:pt x="481" y="1539"/>
                    </a:lnTo>
                    <a:lnTo>
                      <a:pt x="477" y="1541"/>
                    </a:lnTo>
                    <a:lnTo>
                      <a:pt x="474" y="1545"/>
                    </a:lnTo>
                    <a:lnTo>
                      <a:pt x="470" y="1545"/>
                    </a:lnTo>
                    <a:lnTo>
                      <a:pt x="468" y="1536"/>
                    </a:lnTo>
                    <a:lnTo>
                      <a:pt x="467" y="1526"/>
                    </a:lnTo>
                    <a:lnTo>
                      <a:pt x="466" y="1522"/>
                    </a:lnTo>
                    <a:lnTo>
                      <a:pt x="464" y="1518"/>
                    </a:lnTo>
                    <a:lnTo>
                      <a:pt x="462" y="1516"/>
                    </a:lnTo>
                    <a:lnTo>
                      <a:pt x="460" y="1512"/>
                    </a:lnTo>
                    <a:lnTo>
                      <a:pt x="458" y="1510"/>
                    </a:lnTo>
                    <a:lnTo>
                      <a:pt x="458" y="1509"/>
                    </a:lnTo>
                    <a:lnTo>
                      <a:pt x="459" y="1505"/>
                    </a:lnTo>
                    <a:lnTo>
                      <a:pt x="461" y="1503"/>
                    </a:lnTo>
                    <a:lnTo>
                      <a:pt x="462" y="1502"/>
                    </a:lnTo>
                    <a:lnTo>
                      <a:pt x="461" y="1500"/>
                    </a:lnTo>
                    <a:lnTo>
                      <a:pt x="456" y="1496"/>
                    </a:lnTo>
                    <a:lnTo>
                      <a:pt x="450" y="1490"/>
                    </a:lnTo>
                    <a:lnTo>
                      <a:pt x="445" y="1484"/>
                    </a:lnTo>
                    <a:lnTo>
                      <a:pt x="441" y="1481"/>
                    </a:lnTo>
                    <a:lnTo>
                      <a:pt x="440" y="1486"/>
                    </a:lnTo>
                    <a:lnTo>
                      <a:pt x="444" y="1495"/>
                    </a:lnTo>
                    <a:lnTo>
                      <a:pt x="447" y="1503"/>
                    </a:lnTo>
                    <a:lnTo>
                      <a:pt x="448" y="1509"/>
                    </a:lnTo>
                    <a:lnTo>
                      <a:pt x="441" y="1509"/>
                    </a:lnTo>
                    <a:lnTo>
                      <a:pt x="432" y="1507"/>
                    </a:lnTo>
                    <a:lnTo>
                      <a:pt x="426" y="1504"/>
                    </a:lnTo>
                    <a:lnTo>
                      <a:pt x="421" y="1500"/>
                    </a:lnTo>
                    <a:lnTo>
                      <a:pt x="412" y="1489"/>
                    </a:lnTo>
                    <a:lnTo>
                      <a:pt x="403" y="1472"/>
                    </a:lnTo>
                    <a:lnTo>
                      <a:pt x="399" y="1452"/>
                    </a:lnTo>
                    <a:lnTo>
                      <a:pt x="399" y="1432"/>
                    </a:lnTo>
                    <a:lnTo>
                      <a:pt x="406" y="1413"/>
                    </a:lnTo>
                    <a:lnTo>
                      <a:pt x="412" y="1404"/>
                    </a:lnTo>
                    <a:lnTo>
                      <a:pt x="417" y="1396"/>
                    </a:lnTo>
                    <a:lnTo>
                      <a:pt x="423" y="1389"/>
                    </a:lnTo>
                    <a:lnTo>
                      <a:pt x="428" y="1382"/>
                    </a:lnTo>
                    <a:lnTo>
                      <a:pt x="431" y="1379"/>
                    </a:lnTo>
                    <a:lnTo>
                      <a:pt x="432" y="1375"/>
                    </a:lnTo>
                    <a:lnTo>
                      <a:pt x="431" y="1375"/>
                    </a:lnTo>
                    <a:lnTo>
                      <a:pt x="426" y="1376"/>
                    </a:lnTo>
                    <a:lnTo>
                      <a:pt x="415" y="1382"/>
                    </a:lnTo>
                    <a:lnTo>
                      <a:pt x="408" y="1388"/>
                    </a:lnTo>
                    <a:lnTo>
                      <a:pt x="402" y="1395"/>
                    </a:lnTo>
                    <a:lnTo>
                      <a:pt x="397" y="1405"/>
                    </a:lnTo>
                    <a:lnTo>
                      <a:pt x="390" y="1407"/>
                    </a:lnTo>
                    <a:lnTo>
                      <a:pt x="382" y="1399"/>
                    </a:lnTo>
                    <a:lnTo>
                      <a:pt x="375" y="1397"/>
                    </a:lnTo>
                    <a:lnTo>
                      <a:pt x="372" y="1413"/>
                    </a:lnTo>
                    <a:lnTo>
                      <a:pt x="371" y="1437"/>
                    </a:lnTo>
                    <a:lnTo>
                      <a:pt x="371" y="1451"/>
                    </a:lnTo>
                    <a:lnTo>
                      <a:pt x="374" y="1463"/>
                    </a:lnTo>
                    <a:lnTo>
                      <a:pt x="382" y="1477"/>
                    </a:lnTo>
                    <a:lnTo>
                      <a:pt x="387" y="1485"/>
                    </a:lnTo>
                    <a:lnTo>
                      <a:pt x="393" y="1492"/>
                    </a:lnTo>
                    <a:lnTo>
                      <a:pt x="399" y="1498"/>
                    </a:lnTo>
                    <a:lnTo>
                      <a:pt x="405" y="1505"/>
                    </a:lnTo>
                    <a:lnTo>
                      <a:pt x="409" y="1511"/>
                    </a:lnTo>
                    <a:lnTo>
                      <a:pt x="412" y="1517"/>
                    </a:lnTo>
                    <a:lnTo>
                      <a:pt x="412" y="1523"/>
                    </a:lnTo>
                    <a:lnTo>
                      <a:pt x="410" y="1528"/>
                    </a:lnTo>
                    <a:lnTo>
                      <a:pt x="405" y="1538"/>
                    </a:lnTo>
                    <a:lnTo>
                      <a:pt x="398" y="1545"/>
                    </a:lnTo>
                    <a:lnTo>
                      <a:pt x="389" y="1549"/>
                    </a:lnTo>
                    <a:lnTo>
                      <a:pt x="378" y="1554"/>
                    </a:lnTo>
                    <a:lnTo>
                      <a:pt x="370" y="1563"/>
                    </a:lnTo>
                    <a:lnTo>
                      <a:pt x="365" y="1574"/>
                    </a:lnTo>
                    <a:lnTo>
                      <a:pt x="361" y="1588"/>
                    </a:lnTo>
                    <a:lnTo>
                      <a:pt x="359" y="1602"/>
                    </a:lnTo>
                    <a:lnTo>
                      <a:pt x="359" y="1611"/>
                    </a:lnTo>
                    <a:lnTo>
                      <a:pt x="361" y="1617"/>
                    </a:lnTo>
                    <a:lnTo>
                      <a:pt x="363" y="1624"/>
                    </a:lnTo>
                    <a:lnTo>
                      <a:pt x="362" y="1634"/>
                    </a:lnTo>
                    <a:lnTo>
                      <a:pt x="360" y="1645"/>
                    </a:lnTo>
                    <a:lnTo>
                      <a:pt x="359" y="1649"/>
                    </a:lnTo>
                    <a:lnTo>
                      <a:pt x="356" y="1657"/>
                    </a:lnTo>
                    <a:lnTo>
                      <a:pt x="351" y="1672"/>
                    </a:lnTo>
                    <a:lnTo>
                      <a:pt x="345" y="1691"/>
                    </a:lnTo>
                    <a:lnTo>
                      <a:pt x="341" y="1705"/>
                    </a:lnTo>
                    <a:lnTo>
                      <a:pt x="338" y="1714"/>
                    </a:lnTo>
                    <a:lnTo>
                      <a:pt x="332" y="1718"/>
                    </a:lnTo>
                    <a:lnTo>
                      <a:pt x="328" y="1721"/>
                    </a:lnTo>
                    <a:lnTo>
                      <a:pt x="329" y="1723"/>
                    </a:lnTo>
                    <a:lnTo>
                      <a:pt x="333" y="1727"/>
                    </a:lnTo>
                    <a:lnTo>
                      <a:pt x="338" y="1735"/>
                    </a:lnTo>
                    <a:lnTo>
                      <a:pt x="342" y="1745"/>
                    </a:lnTo>
                    <a:lnTo>
                      <a:pt x="346" y="1756"/>
                    </a:lnTo>
                    <a:lnTo>
                      <a:pt x="345" y="1766"/>
                    </a:lnTo>
                    <a:lnTo>
                      <a:pt x="337" y="1771"/>
                    </a:lnTo>
                    <a:lnTo>
                      <a:pt x="330" y="1774"/>
                    </a:lnTo>
                    <a:lnTo>
                      <a:pt x="323" y="1775"/>
                    </a:lnTo>
                    <a:lnTo>
                      <a:pt x="316" y="1777"/>
                    </a:lnTo>
                    <a:lnTo>
                      <a:pt x="309" y="1778"/>
                    </a:lnTo>
                    <a:lnTo>
                      <a:pt x="302" y="1780"/>
                    </a:lnTo>
                    <a:lnTo>
                      <a:pt x="295" y="1781"/>
                    </a:lnTo>
                    <a:lnTo>
                      <a:pt x="290" y="1782"/>
                    </a:lnTo>
                    <a:lnTo>
                      <a:pt x="285" y="1783"/>
                    </a:lnTo>
                    <a:lnTo>
                      <a:pt x="278" y="1785"/>
                    </a:lnTo>
                    <a:lnTo>
                      <a:pt x="271" y="1785"/>
                    </a:lnTo>
                    <a:lnTo>
                      <a:pt x="265" y="1785"/>
                    </a:lnTo>
                    <a:lnTo>
                      <a:pt x="262" y="1781"/>
                    </a:lnTo>
                    <a:lnTo>
                      <a:pt x="260" y="1771"/>
                    </a:lnTo>
                    <a:lnTo>
                      <a:pt x="260" y="1759"/>
                    </a:lnTo>
                    <a:lnTo>
                      <a:pt x="260" y="1745"/>
                    </a:lnTo>
                    <a:lnTo>
                      <a:pt x="262" y="1733"/>
                    </a:lnTo>
                    <a:lnTo>
                      <a:pt x="268" y="1725"/>
                    </a:lnTo>
                    <a:lnTo>
                      <a:pt x="276" y="1720"/>
                    </a:lnTo>
                    <a:lnTo>
                      <a:pt x="283" y="1713"/>
                    </a:lnTo>
                    <a:lnTo>
                      <a:pt x="286" y="1701"/>
                    </a:lnTo>
                    <a:lnTo>
                      <a:pt x="285" y="1686"/>
                    </a:lnTo>
                    <a:lnTo>
                      <a:pt x="285" y="1670"/>
                    </a:lnTo>
                    <a:lnTo>
                      <a:pt x="285" y="1653"/>
                    </a:lnTo>
                    <a:lnTo>
                      <a:pt x="290" y="1637"/>
                    </a:lnTo>
                    <a:lnTo>
                      <a:pt x="294" y="1619"/>
                    </a:lnTo>
                    <a:lnTo>
                      <a:pt x="296" y="1600"/>
                    </a:lnTo>
                    <a:lnTo>
                      <a:pt x="300" y="1584"/>
                    </a:lnTo>
                    <a:lnTo>
                      <a:pt x="304" y="1572"/>
                    </a:lnTo>
                    <a:lnTo>
                      <a:pt x="314" y="1565"/>
                    </a:lnTo>
                    <a:lnTo>
                      <a:pt x="323" y="1556"/>
                    </a:lnTo>
                    <a:lnTo>
                      <a:pt x="330" y="1547"/>
                    </a:lnTo>
                    <a:lnTo>
                      <a:pt x="329" y="1539"/>
                    </a:lnTo>
                    <a:lnTo>
                      <a:pt x="322" y="1534"/>
                    </a:lnTo>
                    <a:lnTo>
                      <a:pt x="314" y="1531"/>
                    </a:lnTo>
                    <a:lnTo>
                      <a:pt x="307" y="1526"/>
                    </a:lnTo>
                    <a:lnTo>
                      <a:pt x="304" y="1517"/>
                    </a:lnTo>
                    <a:lnTo>
                      <a:pt x="306" y="1504"/>
                    </a:lnTo>
                    <a:lnTo>
                      <a:pt x="308" y="1493"/>
                    </a:lnTo>
                    <a:lnTo>
                      <a:pt x="311" y="1481"/>
                    </a:lnTo>
                    <a:lnTo>
                      <a:pt x="316" y="1473"/>
                    </a:lnTo>
                    <a:lnTo>
                      <a:pt x="322" y="1465"/>
                    </a:lnTo>
                    <a:lnTo>
                      <a:pt x="324" y="1459"/>
                    </a:lnTo>
                    <a:lnTo>
                      <a:pt x="323" y="1456"/>
                    </a:lnTo>
                    <a:lnTo>
                      <a:pt x="318" y="1456"/>
                    </a:lnTo>
                    <a:lnTo>
                      <a:pt x="313" y="1460"/>
                    </a:lnTo>
                    <a:lnTo>
                      <a:pt x="306" y="1465"/>
                    </a:lnTo>
                    <a:lnTo>
                      <a:pt x="301" y="1467"/>
                    </a:lnTo>
                    <a:lnTo>
                      <a:pt x="299" y="1460"/>
                    </a:lnTo>
                    <a:lnTo>
                      <a:pt x="299" y="1451"/>
                    </a:lnTo>
                    <a:lnTo>
                      <a:pt x="299" y="1445"/>
                    </a:lnTo>
                    <a:lnTo>
                      <a:pt x="300" y="1436"/>
                    </a:lnTo>
                    <a:lnTo>
                      <a:pt x="301" y="1420"/>
                    </a:lnTo>
                    <a:lnTo>
                      <a:pt x="306" y="1399"/>
                    </a:lnTo>
                    <a:lnTo>
                      <a:pt x="314" y="1381"/>
                    </a:lnTo>
                    <a:lnTo>
                      <a:pt x="324" y="1367"/>
                    </a:lnTo>
                    <a:lnTo>
                      <a:pt x="334" y="1361"/>
                    </a:lnTo>
                    <a:lnTo>
                      <a:pt x="340" y="1359"/>
                    </a:lnTo>
                    <a:lnTo>
                      <a:pt x="341" y="1356"/>
                    </a:lnTo>
                    <a:lnTo>
                      <a:pt x="340" y="1351"/>
                    </a:lnTo>
                    <a:lnTo>
                      <a:pt x="340" y="1344"/>
                    </a:lnTo>
                    <a:lnTo>
                      <a:pt x="342" y="1336"/>
                    </a:lnTo>
                    <a:lnTo>
                      <a:pt x="342" y="1330"/>
                    </a:lnTo>
                    <a:lnTo>
                      <a:pt x="341" y="1328"/>
                    </a:lnTo>
                    <a:lnTo>
                      <a:pt x="338" y="1329"/>
                    </a:lnTo>
                    <a:lnTo>
                      <a:pt x="333" y="1333"/>
                    </a:lnTo>
                    <a:lnTo>
                      <a:pt x="326" y="1335"/>
                    </a:lnTo>
                    <a:lnTo>
                      <a:pt x="322" y="1334"/>
                    </a:lnTo>
                    <a:lnTo>
                      <a:pt x="321" y="1330"/>
                    </a:lnTo>
                    <a:lnTo>
                      <a:pt x="323" y="1326"/>
                    </a:lnTo>
                    <a:lnTo>
                      <a:pt x="326" y="1321"/>
                    </a:lnTo>
                    <a:lnTo>
                      <a:pt x="331" y="1316"/>
                    </a:lnTo>
                    <a:lnTo>
                      <a:pt x="334" y="1312"/>
                    </a:lnTo>
                    <a:lnTo>
                      <a:pt x="339" y="1304"/>
                    </a:lnTo>
                    <a:lnTo>
                      <a:pt x="346" y="1292"/>
                    </a:lnTo>
                    <a:lnTo>
                      <a:pt x="349" y="1282"/>
                    </a:lnTo>
                    <a:lnTo>
                      <a:pt x="348" y="1277"/>
                    </a:lnTo>
                    <a:lnTo>
                      <a:pt x="344" y="1277"/>
                    </a:lnTo>
                    <a:lnTo>
                      <a:pt x="340" y="1278"/>
                    </a:lnTo>
                    <a:lnTo>
                      <a:pt x="337" y="1278"/>
                    </a:lnTo>
                    <a:lnTo>
                      <a:pt x="331" y="1274"/>
                    </a:lnTo>
                    <a:lnTo>
                      <a:pt x="322" y="1267"/>
                    </a:lnTo>
                    <a:lnTo>
                      <a:pt x="315" y="1261"/>
                    </a:lnTo>
                    <a:lnTo>
                      <a:pt x="313" y="1254"/>
                    </a:lnTo>
                    <a:lnTo>
                      <a:pt x="317" y="1249"/>
                    </a:lnTo>
                    <a:lnTo>
                      <a:pt x="323" y="1245"/>
                    </a:lnTo>
                    <a:lnTo>
                      <a:pt x="329" y="1242"/>
                    </a:lnTo>
                    <a:lnTo>
                      <a:pt x="336" y="1238"/>
                    </a:lnTo>
                    <a:lnTo>
                      <a:pt x="342" y="1235"/>
                    </a:lnTo>
                    <a:lnTo>
                      <a:pt x="348" y="1231"/>
                    </a:lnTo>
                    <a:lnTo>
                      <a:pt x="352" y="1227"/>
                    </a:lnTo>
                    <a:lnTo>
                      <a:pt x="354" y="1223"/>
                    </a:lnTo>
                    <a:lnTo>
                      <a:pt x="353" y="1219"/>
                    </a:lnTo>
                    <a:lnTo>
                      <a:pt x="347" y="1213"/>
                    </a:lnTo>
                    <a:lnTo>
                      <a:pt x="340" y="1211"/>
                    </a:lnTo>
                    <a:lnTo>
                      <a:pt x="337" y="1209"/>
                    </a:lnTo>
                    <a:lnTo>
                      <a:pt x="337" y="1204"/>
                    </a:lnTo>
                    <a:lnTo>
                      <a:pt x="340" y="1197"/>
                    </a:lnTo>
                    <a:lnTo>
                      <a:pt x="345" y="1193"/>
                    </a:lnTo>
                    <a:lnTo>
                      <a:pt x="348" y="1191"/>
                    </a:lnTo>
                    <a:lnTo>
                      <a:pt x="352" y="1191"/>
                    </a:lnTo>
                    <a:lnTo>
                      <a:pt x="356" y="1190"/>
                    </a:lnTo>
                    <a:lnTo>
                      <a:pt x="363" y="1187"/>
                    </a:lnTo>
                    <a:lnTo>
                      <a:pt x="369" y="1184"/>
                    </a:lnTo>
                    <a:lnTo>
                      <a:pt x="375" y="1179"/>
                    </a:lnTo>
                    <a:lnTo>
                      <a:pt x="380" y="1171"/>
                    </a:lnTo>
                    <a:lnTo>
                      <a:pt x="385" y="1162"/>
                    </a:lnTo>
                    <a:lnTo>
                      <a:pt x="386" y="1154"/>
                    </a:lnTo>
                    <a:lnTo>
                      <a:pt x="383" y="1152"/>
                    </a:lnTo>
                    <a:lnTo>
                      <a:pt x="376" y="1154"/>
                    </a:lnTo>
                    <a:lnTo>
                      <a:pt x="372" y="1155"/>
                    </a:lnTo>
                    <a:lnTo>
                      <a:pt x="370" y="1154"/>
                    </a:lnTo>
                    <a:lnTo>
                      <a:pt x="371" y="1149"/>
                    </a:lnTo>
                    <a:lnTo>
                      <a:pt x="374" y="1141"/>
                    </a:lnTo>
                    <a:lnTo>
                      <a:pt x="375" y="1132"/>
                    </a:lnTo>
                    <a:lnTo>
                      <a:pt x="378" y="1122"/>
                    </a:lnTo>
                    <a:lnTo>
                      <a:pt x="386" y="1113"/>
                    </a:lnTo>
                    <a:lnTo>
                      <a:pt x="389" y="1113"/>
                    </a:lnTo>
                    <a:lnTo>
                      <a:pt x="393" y="1111"/>
                    </a:lnTo>
                    <a:lnTo>
                      <a:pt x="399" y="1107"/>
                    </a:lnTo>
                    <a:lnTo>
                      <a:pt x="405" y="1097"/>
                    </a:lnTo>
                    <a:lnTo>
                      <a:pt x="410" y="1085"/>
                    </a:lnTo>
                    <a:lnTo>
                      <a:pt x="416" y="1077"/>
                    </a:lnTo>
                    <a:lnTo>
                      <a:pt x="423" y="1071"/>
                    </a:lnTo>
                    <a:lnTo>
                      <a:pt x="429" y="1067"/>
                    </a:lnTo>
                    <a:lnTo>
                      <a:pt x="437" y="1063"/>
                    </a:lnTo>
                    <a:lnTo>
                      <a:pt x="446" y="1060"/>
                    </a:lnTo>
                    <a:lnTo>
                      <a:pt x="452" y="1054"/>
                    </a:lnTo>
                    <a:lnTo>
                      <a:pt x="448" y="1048"/>
                    </a:lnTo>
                    <a:lnTo>
                      <a:pt x="444" y="1045"/>
                    </a:lnTo>
                    <a:lnTo>
                      <a:pt x="439" y="1041"/>
                    </a:lnTo>
                    <a:lnTo>
                      <a:pt x="435" y="1039"/>
                    </a:lnTo>
                    <a:lnTo>
                      <a:pt x="430" y="1037"/>
                    </a:lnTo>
                    <a:lnTo>
                      <a:pt x="425" y="1037"/>
                    </a:lnTo>
                    <a:lnTo>
                      <a:pt x="422" y="1037"/>
                    </a:lnTo>
                    <a:lnTo>
                      <a:pt x="417" y="1039"/>
                    </a:lnTo>
                    <a:lnTo>
                      <a:pt x="414" y="1042"/>
                    </a:lnTo>
                    <a:lnTo>
                      <a:pt x="409" y="1047"/>
                    </a:lnTo>
                    <a:lnTo>
                      <a:pt x="403" y="1053"/>
                    </a:lnTo>
                    <a:lnTo>
                      <a:pt x="397" y="1060"/>
                    </a:lnTo>
                    <a:lnTo>
                      <a:pt x="389" y="1067"/>
                    </a:lnTo>
                    <a:lnTo>
                      <a:pt x="380" y="1073"/>
                    </a:lnTo>
                    <a:lnTo>
                      <a:pt x="374" y="1082"/>
                    </a:lnTo>
                    <a:lnTo>
                      <a:pt x="365" y="1090"/>
                    </a:lnTo>
                    <a:lnTo>
                      <a:pt x="360" y="1099"/>
                    </a:lnTo>
                    <a:lnTo>
                      <a:pt x="354" y="1108"/>
                    </a:lnTo>
                    <a:lnTo>
                      <a:pt x="348" y="1117"/>
                    </a:lnTo>
                    <a:lnTo>
                      <a:pt x="344" y="1125"/>
                    </a:lnTo>
                    <a:lnTo>
                      <a:pt x="338" y="1131"/>
                    </a:lnTo>
                    <a:lnTo>
                      <a:pt x="332" y="1137"/>
                    </a:lnTo>
                    <a:lnTo>
                      <a:pt x="328" y="1141"/>
                    </a:lnTo>
                    <a:lnTo>
                      <a:pt x="322" y="1144"/>
                    </a:lnTo>
                    <a:lnTo>
                      <a:pt x="316" y="1144"/>
                    </a:lnTo>
                    <a:lnTo>
                      <a:pt x="311" y="1143"/>
                    </a:lnTo>
                    <a:lnTo>
                      <a:pt x="307" y="1140"/>
                    </a:lnTo>
                    <a:lnTo>
                      <a:pt x="302" y="1138"/>
                    </a:lnTo>
                    <a:lnTo>
                      <a:pt x="299" y="1136"/>
                    </a:lnTo>
                    <a:lnTo>
                      <a:pt x="295" y="1133"/>
                    </a:lnTo>
                    <a:lnTo>
                      <a:pt x="291" y="1131"/>
                    </a:lnTo>
                    <a:lnTo>
                      <a:pt x="286" y="1129"/>
                    </a:lnTo>
                    <a:lnTo>
                      <a:pt x="280" y="1126"/>
                    </a:lnTo>
                    <a:lnTo>
                      <a:pt x="271" y="1124"/>
                    </a:lnTo>
                    <a:lnTo>
                      <a:pt x="268" y="1122"/>
                    </a:lnTo>
                    <a:lnTo>
                      <a:pt x="263" y="1120"/>
                    </a:lnTo>
                    <a:lnTo>
                      <a:pt x="252" y="1111"/>
                    </a:lnTo>
                    <a:lnTo>
                      <a:pt x="243" y="1106"/>
                    </a:lnTo>
                    <a:lnTo>
                      <a:pt x="234" y="1101"/>
                    </a:lnTo>
                    <a:lnTo>
                      <a:pt x="227" y="1097"/>
                    </a:lnTo>
                    <a:lnTo>
                      <a:pt x="222" y="1092"/>
                    </a:lnTo>
                    <a:lnTo>
                      <a:pt x="217" y="1087"/>
                    </a:lnTo>
                    <a:lnTo>
                      <a:pt x="216" y="1083"/>
                    </a:lnTo>
                    <a:lnTo>
                      <a:pt x="217" y="1079"/>
                    </a:lnTo>
                    <a:lnTo>
                      <a:pt x="222" y="1075"/>
                    </a:lnTo>
                    <a:lnTo>
                      <a:pt x="233" y="1067"/>
                    </a:lnTo>
                    <a:lnTo>
                      <a:pt x="241" y="1061"/>
                    </a:lnTo>
                    <a:lnTo>
                      <a:pt x="242" y="1056"/>
                    </a:lnTo>
                    <a:lnTo>
                      <a:pt x="233" y="1053"/>
                    </a:lnTo>
                    <a:lnTo>
                      <a:pt x="226" y="1052"/>
                    </a:lnTo>
                    <a:lnTo>
                      <a:pt x="220" y="1050"/>
                    </a:lnTo>
                    <a:lnTo>
                      <a:pt x="215" y="1050"/>
                    </a:lnTo>
                    <a:lnTo>
                      <a:pt x="209" y="1050"/>
                    </a:lnTo>
                    <a:lnTo>
                      <a:pt x="202" y="1050"/>
                    </a:lnTo>
                    <a:lnTo>
                      <a:pt x="195" y="1050"/>
                    </a:lnTo>
                    <a:lnTo>
                      <a:pt x="187" y="1048"/>
                    </a:lnTo>
                    <a:lnTo>
                      <a:pt x="177" y="1046"/>
                    </a:lnTo>
                    <a:lnTo>
                      <a:pt x="166" y="1042"/>
                    </a:lnTo>
                    <a:lnTo>
                      <a:pt x="158" y="1039"/>
                    </a:lnTo>
                    <a:lnTo>
                      <a:pt x="151" y="1035"/>
                    </a:lnTo>
                    <a:lnTo>
                      <a:pt x="147" y="1031"/>
                    </a:lnTo>
                    <a:lnTo>
                      <a:pt x="146" y="1027"/>
                    </a:lnTo>
                    <a:lnTo>
                      <a:pt x="147" y="1024"/>
                    </a:lnTo>
                    <a:lnTo>
                      <a:pt x="150" y="1019"/>
                    </a:lnTo>
                    <a:lnTo>
                      <a:pt x="157" y="1014"/>
                    </a:lnTo>
                    <a:lnTo>
                      <a:pt x="165" y="1009"/>
                    </a:lnTo>
                    <a:lnTo>
                      <a:pt x="173" y="1006"/>
                    </a:lnTo>
                    <a:lnTo>
                      <a:pt x="181" y="1003"/>
                    </a:lnTo>
                    <a:lnTo>
                      <a:pt x="188" y="1003"/>
                    </a:lnTo>
                    <a:lnTo>
                      <a:pt x="195" y="1002"/>
                    </a:lnTo>
                    <a:lnTo>
                      <a:pt x="202" y="1003"/>
                    </a:lnTo>
                    <a:lnTo>
                      <a:pt x="209" y="1003"/>
                    </a:lnTo>
                    <a:lnTo>
                      <a:pt x="216" y="1003"/>
                    </a:lnTo>
                    <a:lnTo>
                      <a:pt x="222" y="1004"/>
                    </a:lnTo>
                    <a:lnTo>
                      <a:pt x="227" y="1006"/>
                    </a:lnTo>
                    <a:lnTo>
                      <a:pt x="233" y="1007"/>
                    </a:lnTo>
                    <a:lnTo>
                      <a:pt x="238" y="1009"/>
                    </a:lnTo>
                    <a:lnTo>
                      <a:pt x="241" y="1010"/>
                    </a:lnTo>
                    <a:lnTo>
                      <a:pt x="245" y="1009"/>
                    </a:lnTo>
                    <a:lnTo>
                      <a:pt x="248" y="1008"/>
                    </a:lnTo>
                    <a:lnTo>
                      <a:pt x="252" y="1003"/>
                    </a:lnTo>
                    <a:lnTo>
                      <a:pt x="255" y="992"/>
                    </a:lnTo>
                    <a:lnTo>
                      <a:pt x="256" y="981"/>
                    </a:lnTo>
                    <a:lnTo>
                      <a:pt x="258" y="973"/>
                    </a:lnTo>
                    <a:lnTo>
                      <a:pt x="265" y="969"/>
                    </a:lnTo>
                    <a:lnTo>
                      <a:pt x="277" y="968"/>
                    </a:lnTo>
                    <a:lnTo>
                      <a:pt x="286" y="968"/>
                    </a:lnTo>
                    <a:lnTo>
                      <a:pt x="293" y="965"/>
                    </a:lnTo>
                    <a:lnTo>
                      <a:pt x="293" y="958"/>
                    </a:lnTo>
                    <a:lnTo>
                      <a:pt x="292" y="950"/>
                    </a:lnTo>
                    <a:lnTo>
                      <a:pt x="292" y="944"/>
                    </a:lnTo>
                    <a:lnTo>
                      <a:pt x="288" y="942"/>
                    </a:lnTo>
                    <a:lnTo>
                      <a:pt x="280" y="943"/>
                    </a:lnTo>
                    <a:lnTo>
                      <a:pt x="269" y="948"/>
                    </a:lnTo>
                    <a:lnTo>
                      <a:pt x="261" y="951"/>
                    </a:lnTo>
                    <a:lnTo>
                      <a:pt x="254" y="951"/>
                    </a:lnTo>
                    <a:lnTo>
                      <a:pt x="248" y="946"/>
                    </a:lnTo>
                    <a:lnTo>
                      <a:pt x="245" y="939"/>
                    </a:lnTo>
                    <a:lnTo>
                      <a:pt x="245" y="933"/>
                    </a:lnTo>
                    <a:lnTo>
                      <a:pt x="247" y="931"/>
                    </a:lnTo>
                    <a:lnTo>
                      <a:pt x="252" y="928"/>
                    </a:lnTo>
                    <a:lnTo>
                      <a:pt x="255" y="927"/>
                    </a:lnTo>
                    <a:lnTo>
                      <a:pt x="256" y="926"/>
                    </a:lnTo>
                    <a:lnTo>
                      <a:pt x="256" y="921"/>
                    </a:lnTo>
                    <a:lnTo>
                      <a:pt x="258" y="913"/>
                    </a:lnTo>
                    <a:lnTo>
                      <a:pt x="262" y="902"/>
                    </a:lnTo>
                    <a:lnTo>
                      <a:pt x="265" y="889"/>
                    </a:lnTo>
                    <a:lnTo>
                      <a:pt x="268" y="880"/>
                    </a:lnTo>
                    <a:lnTo>
                      <a:pt x="269" y="877"/>
                    </a:lnTo>
                    <a:lnTo>
                      <a:pt x="271" y="875"/>
                    </a:lnTo>
                    <a:lnTo>
                      <a:pt x="278" y="874"/>
                    </a:lnTo>
                    <a:lnTo>
                      <a:pt x="286" y="873"/>
                    </a:lnTo>
                    <a:lnTo>
                      <a:pt x="295" y="877"/>
                    </a:lnTo>
                    <a:lnTo>
                      <a:pt x="304" y="882"/>
                    </a:lnTo>
                    <a:lnTo>
                      <a:pt x="313" y="887"/>
                    </a:lnTo>
                    <a:lnTo>
                      <a:pt x="318" y="888"/>
                    </a:lnTo>
                    <a:lnTo>
                      <a:pt x="321" y="881"/>
                    </a:lnTo>
                    <a:lnTo>
                      <a:pt x="318" y="872"/>
                    </a:lnTo>
                    <a:lnTo>
                      <a:pt x="313" y="866"/>
                    </a:lnTo>
                    <a:lnTo>
                      <a:pt x="303" y="863"/>
                    </a:lnTo>
                    <a:lnTo>
                      <a:pt x="293" y="859"/>
                    </a:lnTo>
                    <a:lnTo>
                      <a:pt x="285" y="855"/>
                    </a:lnTo>
                    <a:lnTo>
                      <a:pt x="283" y="847"/>
                    </a:lnTo>
                    <a:lnTo>
                      <a:pt x="286" y="840"/>
                    </a:lnTo>
                    <a:lnTo>
                      <a:pt x="295" y="834"/>
                    </a:lnTo>
                    <a:lnTo>
                      <a:pt x="302" y="828"/>
                    </a:lnTo>
                    <a:lnTo>
                      <a:pt x="303" y="820"/>
                    </a:lnTo>
                    <a:lnTo>
                      <a:pt x="303" y="814"/>
                    </a:lnTo>
                    <a:lnTo>
                      <a:pt x="310" y="812"/>
                    </a:lnTo>
                    <a:lnTo>
                      <a:pt x="316" y="814"/>
                    </a:lnTo>
                    <a:lnTo>
                      <a:pt x="322" y="818"/>
                    </a:lnTo>
                    <a:lnTo>
                      <a:pt x="328" y="821"/>
                    </a:lnTo>
                    <a:lnTo>
                      <a:pt x="332" y="826"/>
                    </a:lnTo>
                    <a:lnTo>
                      <a:pt x="338" y="830"/>
                    </a:lnTo>
                    <a:lnTo>
                      <a:pt x="342" y="835"/>
                    </a:lnTo>
                    <a:lnTo>
                      <a:pt x="348" y="837"/>
                    </a:lnTo>
                    <a:lnTo>
                      <a:pt x="353" y="837"/>
                    </a:lnTo>
                    <a:lnTo>
                      <a:pt x="361" y="834"/>
                    </a:lnTo>
                    <a:lnTo>
                      <a:pt x="365" y="827"/>
                    </a:lnTo>
                    <a:lnTo>
                      <a:pt x="364" y="820"/>
                    </a:lnTo>
                    <a:lnTo>
                      <a:pt x="355" y="812"/>
                    </a:lnTo>
                    <a:lnTo>
                      <a:pt x="348" y="809"/>
                    </a:lnTo>
                    <a:lnTo>
                      <a:pt x="342" y="806"/>
                    </a:lnTo>
                    <a:lnTo>
                      <a:pt x="337" y="805"/>
                    </a:lnTo>
                    <a:lnTo>
                      <a:pt x="331" y="805"/>
                    </a:lnTo>
                    <a:lnTo>
                      <a:pt x="326" y="804"/>
                    </a:lnTo>
                    <a:lnTo>
                      <a:pt x="323" y="803"/>
                    </a:lnTo>
                    <a:lnTo>
                      <a:pt x="319" y="802"/>
                    </a:lnTo>
                    <a:lnTo>
                      <a:pt x="318" y="799"/>
                    </a:lnTo>
                    <a:lnTo>
                      <a:pt x="318" y="795"/>
                    </a:lnTo>
                    <a:lnTo>
                      <a:pt x="319" y="791"/>
                    </a:lnTo>
                    <a:lnTo>
                      <a:pt x="321" y="787"/>
                    </a:lnTo>
                    <a:lnTo>
                      <a:pt x="323" y="780"/>
                    </a:lnTo>
                    <a:lnTo>
                      <a:pt x="324" y="773"/>
                    </a:lnTo>
                    <a:lnTo>
                      <a:pt x="324" y="769"/>
                    </a:lnTo>
                    <a:lnTo>
                      <a:pt x="321" y="772"/>
                    </a:lnTo>
                    <a:lnTo>
                      <a:pt x="313" y="777"/>
                    </a:lnTo>
                    <a:lnTo>
                      <a:pt x="303" y="782"/>
                    </a:lnTo>
                    <a:lnTo>
                      <a:pt x="296" y="784"/>
                    </a:lnTo>
                    <a:lnTo>
                      <a:pt x="293" y="789"/>
                    </a:lnTo>
                    <a:lnTo>
                      <a:pt x="291" y="799"/>
                    </a:lnTo>
                    <a:lnTo>
                      <a:pt x="286" y="810"/>
                    </a:lnTo>
                    <a:lnTo>
                      <a:pt x="278" y="815"/>
                    </a:lnTo>
                    <a:lnTo>
                      <a:pt x="269" y="820"/>
                    </a:lnTo>
                    <a:lnTo>
                      <a:pt x="261" y="829"/>
                    </a:lnTo>
                    <a:lnTo>
                      <a:pt x="256" y="841"/>
                    </a:lnTo>
                    <a:lnTo>
                      <a:pt x="253" y="849"/>
                    </a:lnTo>
                    <a:lnTo>
                      <a:pt x="248" y="855"/>
                    </a:lnTo>
                    <a:lnTo>
                      <a:pt x="239" y="859"/>
                    </a:lnTo>
                    <a:lnTo>
                      <a:pt x="229" y="865"/>
                    </a:lnTo>
                    <a:lnTo>
                      <a:pt x="222" y="870"/>
                    </a:lnTo>
                    <a:lnTo>
                      <a:pt x="217" y="870"/>
                    </a:lnTo>
                    <a:lnTo>
                      <a:pt x="216" y="857"/>
                    </a:lnTo>
                    <a:lnTo>
                      <a:pt x="217" y="840"/>
                    </a:lnTo>
                    <a:lnTo>
                      <a:pt x="219" y="826"/>
                    </a:lnTo>
                    <a:lnTo>
                      <a:pt x="224" y="817"/>
                    </a:lnTo>
                    <a:lnTo>
                      <a:pt x="231" y="810"/>
                    </a:lnTo>
                    <a:lnTo>
                      <a:pt x="239" y="803"/>
                    </a:lnTo>
                    <a:lnTo>
                      <a:pt x="241" y="799"/>
                    </a:lnTo>
                    <a:lnTo>
                      <a:pt x="240" y="796"/>
                    </a:lnTo>
                    <a:lnTo>
                      <a:pt x="233" y="792"/>
                    </a:lnTo>
                    <a:lnTo>
                      <a:pt x="225" y="786"/>
                    </a:lnTo>
                    <a:lnTo>
                      <a:pt x="220" y="776"/>
                    </a:lnTo>
                    <a:lnTo>
                      <a:pt x="216" y="772"/>
                    </a:lnTo>
                    <a:lnTo>
                      <a:pt x="214" y="775"/>
                    </a:lnTo>
                    <a:lnTo>
                      <a:pt x="211" y="784"/>
                    </a:lnTo>
                    <a:lnTo>
                      <a:pt x="209" y="795"/>
                    </a:lnTo>
                    <a:lnTo>
                      <a:pt x="208" y="802"/>
                    </a:lnTo>
                    <a:lnTo>
                      <a:pt x="207" y="805"/>
                    </a:lnTo>
                    <a:lnTo>
                      <a:pt x="206" y="802"/>
                    </a:lnTo>
                    <a:lnTo>
                      <a:pt x="203" y="792"/>
                    </a:lnTo>
                    <a:lnTo>
                      <a:pt x="199" y="783"/>
                    </a:lnTo>
                    <a:lnTo>
                      <a:pt x="189" y="777"/>
                    </a:lnTo>
                    <a:lnTo>
                      <a:pt x="181" y="779"/>
                    </a:lnTo>
                    <a:lnTo>
                      <a:pt x="178" y="782"/>
                    </a:lnTo>
                    <a:lnTo>
                      <a:pt x="176" y="789"/>
                    </a:lnTo>
                    <a:lnTo>
                      <a:pt x="172" y="797"/>
                    </a:lnTo>
                    <a:lnTo>
                      <a:pt x="165" y="804"/>
                    </a:lnTo>
                    <a:lnTo>
                      <a:pt x="158" y="810"/>
                    </a:lnTo>
                    <a:lnTo>
                      <a:pt x="154" y="810"/>
                    </a:lnTo>
                    <a:lnTo>
                      <a:pt x="154" y="805"/>
                    </a:lnTo>
                    <a:lnTo>
                      <a:pt x="158" y="796"/>
                    </a:lnTo>
                    <a:lnTo>
                      <a:pt x="161" y="789"/>
                    </a:lnTo>
                    <a:lnTo>
                      <a:pt x="162" y="784"/>
                    </a:lnTo>
                    <a:lnTo>
                      <a:pt x="157" y="784"/>
                    </a:lnTo>
                    <a:lnTo>
                      <a:pt x="148" y="784"/>
                    </a:lnTo>
                    <a:lnTo>
                      <a:pt x="138" y="783"/>
                    </a:lnTo>
                    <a:lnTo>
                      <a:pt x="128" y="781"/>
                    </a:lnTo>
                    <a:lnTo>
                      <a:pt x="125" y="780"/>
                    </a:lnTo>
                    <a:lnTo>
                      <a:pt x="124" y="780"/>
                    </a:lnTo>
                    <a:lnTo>
                      <a:pt x="121" y="777"/>
                    </a:lnTo>
                    <a:lnTo>
                      <a:pt x="118" y="773"/>
                    </a:lnTo>
                    <a:lnTo>
                      <a:pt x="115" y="765"/>
                    </a:lnTo>
                    <a:lnTo>
                      <a:pt x="115" y="759"/>
                    </a:lnTo>
                    <a:lnTo>
                      <a:pt x="116" y="757"/>
                    </a:lnTo>
                    <a:lnTo>
                      <a:pt x="113" y="753"/>
                    </a:lnTo>
                    <a:lnTo>
                      <a:pt x="102" y="743"/>
                    </a:lnTo>
                    <a:lnTo>
                      <a:pt x="87" y="730"/>
                    </a:lnTo>
                    <a:lnTo>
                      <a:pt x="80" y="721"/>
                    </a:lnTo>
                    <a:lnTo>
                      <a:pt x="80" y="715"/>
                    </a:lnTo>
                    <a:lnTo>
                      <a:pt x="87" y="711"/>
                    </a:lnTo>
                    <a:lnTo>
                      <a:pt x="96" y="707"/>
                    </a:lnTo>
                    <a:lnTo>
                      <a:pt x="102" y="703"/>
                    </a:lnTo>
                    <a:lnTo>
                      <a:pt x="102" y="698"/>
                    </a:lnTo>
                    <a:lnTo>
                      <a:pt x="97" y="690"/>
                    </a:lnTo>
                    <a:lnTo>
                      <a:pt x="88" y="681"/>
                    </a:lnTo>
                    <a:lnTo>
                      <a:pt x="79" y="673"/>
                    </a:lnTo>
                    <a:lnTo>
                      <a:pt x="72" y="669"/>
                    </a:lnTo>
                    <a:lnTo>
                      <a:pt x="67" y="673"/>
                    </a:lnTo>
                    <a:lnTo>
                      <a:pt x="67" y="682"/>
                    </a:lnTo>
                    <a:lnTo>
                      <a:pt x="69" y="690"/>
                    </a:lnTo>
                    <a:lnTo>
                      <a:pt x="69" y="696"/>
                    </a:lnTo>
                    <a:lnTo>
                      <a:pt x="65" y="698"/>
                    </a:lnTo>
                    <a:lnTo>
                      <a:pt x="58" y="696"/>
                    </a:lnTo>
                    <a:lnTo>
                      <a:pt x="51" y="690"/>
                    </a:lnTo>
                    <a:lnTo>
                      <a:pt x="42" y="684"/>
                    </a:lnTo>
                    <a:lnTo>
                      <a:pt x="33" y="681"/>
                    </a:lnTo>
                    <a:lnTo>
                      <a:pt x="27" y="678"/>
                    </a:lnTo>
                    <a:lnTo>
                      <a:pt x="26" y="673"/>
                    </a:lnTo>
                    <a:lnTo>
                      <a:pt x="24" y="665"/>
                    </a:lnTo>
                    <a:lnTo>
                      <a:pt x="18" y="653"/>
                    </a:lnTo>
                    <a:lnTo>
                      <a:pt x="9" y="645"/>
                    </a:lnTo>
                    <a:lnTo>
                      <a:pt x="2" y="643"/>
                    </a:lnTo>
                    <a:lnTo>
                      <a:pt x="0" y="642"/>
                    </a:lnTo>
                    <a:lnTo>
                      <a:pt x="5" y="636"/>
                    </a:lnTo>
                    <a:lnTo>
                      <a:pt x="12" y="624"/>
                    </a:lnTo>
                    <a:lnTo>
                      <a:pt x="12" y="612"/>
                    </a:lnTo>
                    <a:lnTo>
                      <a:pt x="12" y="602"/>
                    </a:lnTo>
                    <a:lnTo>
                      <a:pt x="18" y="601"/>
                    </a:lnTo>
                    <a:lnTo>
                      <a:pt x="25" y="607"/>
                    </a:lnTo>
                    <a:lnTo>
                      <a:pt x="29" y="614"/>
                    </a:lnTo>
                    <a:lnTo>
                      <a:pt x="33" y="624"/>
                    </a:lnTo>
                    <a:lnTo>
                      <a:pt x="40" y="633"/>
                    </a:lnTo>
                    <a:lnTo>
                      <a:pt x="48" y="640"/>
                    </a:lnTo>
                    <a:lnTo>
                      <a:pt x="51" y="643"/>
                    </a:lnTo>
                    <a:lnTo>
                      <a:pt x="54" y="640"/>
                    </a:lnTo>
                    <a:lnTo>
                      <a:pt x="52" y="633"/>
                    </a:lnTo>
                    <a:lnTo>
                      <a:pt x="50" y="627"/>
                    </a:lnTo>
                    <a:lnTo>
                      <a:pt x="48" y="622"/>
                    </a:lnTo>
                    <a:lnTo>
                      <a:pt x="47" y="617"/>
                    </a:lnTo>
                    <a:lnTo>
                      <a:pt x="50" y="610"/>
                    </a:lnTo>
                    <a:lnTo>
                      <a:pt x="51" y="599"/>
                    </a:lnTo>
                    <a:lnTo>
                      <a:pt x="47" y="583"/>
                    </a:lnTo>
                    <a:lnTo>
                      <a:pt x="44" y="569"/>
                    </a:lnTo>
                    <a:lnTo>
                      <a:pt x="48" y="559"/>
                    </a:lnTo>
                    <a:lnTo>
                      <a:pt x="56" y="559"/>
                    </a:lnTo>
                    <a:lnTo>
                      <a:pt x="63" y="566"/>
                    </a:lnTo>
                    <a:lnTo>
                      <a:pt x="69" y="576"/>
                    </a:lnTo>
                    <a:lnTo>
                      <a:pt x="72" y="586"/>
                    </a:lnTo>
                    <a:lnTo>
                      <a:pt x="75" y="592"/>
                    </a:lnTo>
                    <a:lnTo>
                      <a:pt x="80" y="599"/>
                    </a:lnTo>
                    <a:lnTo>
                      <a:pt x="87" y="605"/>
                    </a:lnTo>
                    <a:lnTo>
                      <a:pt x="95" y="610"/>
                    </a:lnTo>
                    <a:lnTo>
                      <a:pt x="102" y="615"/>
                    </a:lnTo>
                    <a:lnTo>
                      <a:pt x="110" y="615"/>
                    </a:lnTo>
                    <a:lnTo>
                      <a:pt x="116" y="612"/>
                    </a:lnTo>
                    <a:lnTo>
                      <a:pt x="121" y="604"/>
                    </a:lnTo>
                    <a:lnTo>
                      <a:pt x="127" y="587"/>
                    </a:lnTo>
                    <a:lnTo>
                      <a:pt x="126" y="579"/>
                    </a:lnTo>
                    <a:lnTo>
                      <a:pt x="121" y="574"/>
                    </a:lnTo>
                    <a:lnTo>
                      <a:pt x="117" y="563"/>
                    </a:lnTo>
                    <a:lnTo>
                      <a:pt x="110" y="552"/>
                    </a:lnTo>
                    <a:lnTo>
                      <a:pt x="103" y="544"/>
                    </a:lnTo>
                    <a:lnTo>
                      <a:pt x="102" y="536"/>
                    </a:lnTo>
                    <a:lnTo>
                      <a:pt x="115" y="524"/>
                    </a:lnTo>
                    <a:lnTo>
                      <a:pt x="125" y="517"/>
                    </a:lnTo>
                    <a:lnTo>
                      <a:pt x="133" y="511"/>
                    </a:lnTo>
                    <a:lnTo>
                      <a:pt x="140" y="507"/>
                    </a:lnTo>
                    <a:lnTo>
                      <a:pt x="146" y="503"/>
                    </a:lnTo>
                    <a:lnTo>
                      <a:pt x="150" y="502"/>
                    </a:lnTo>
                    <a:lnTo>
                      <a:pt x="154" y="502"/>
                    </a:lnTo>
                    <a:lnTo>
                      <a:pt x="156" y="506"/>
                    </a:lnTo>
                    <a:lnTo>
                      <a:pt x="157" y="511"/>
                    </a:lnTo>
                    <a:lnTo>
                      <a:pt x="159" y="524"/>
                    </a:lnTo>
                    <a:lnTo>
                      <a:pt x="163" y="534"/>
                    </a:lnTo>
                    <a:lnTo>
                      <a:pt x="166" y="540"/>
                    </a:lnTo>
                    <a:lnTo>
                      <a:pt x="172" y="544"/>
                    </a:lnTo>
                    <a:lnTo>
                      <a:pt x="179" y="548"/>
                    </a:lnTo>
                    <a:lnTo>
                      <a:pt x="186" y="559"/>
                    </a:lnTo>
                    <a:lnTo>
                      <a:pt x="192" y="571"/>
                    </a:lnTo>
                    <a:lnTo>
                      <a:pt x="192" y="586"/>
                    </a:lnTo>
                    <a:lnTo>
                      <a:pt x="189" y="601"/>
                    </a:lnTo>
                    <a:lnTo>
                      <a:pt x="191" y="615"/>
                    </a:lnTo>
                    <a:lnTo>
                      <a:pt x="191" y="629"/>
                    </a:lnTo>
                    <a:lnTo>
                      <a:pt x="189" y="643"/>
                    </a:lnTo>
                    <a:lnTo>
                      <a:pt x="186" y="657"/>
                    </a:lnTo>
                    <a:lnTo>
                      <a:pt x="186" y="668"/>
                    </a:lnTo>
                    <a:lnTo>
                      <a:pt x="187" y="678"/>
                    </a:lnTo>
                    <a:lnTo>
                      <a:pt x="189" y="685"/>
                    </a:lnTo>
                    <a:lnTo>
                      <a:pt x="192" y="697"/>
                    </a:lnTo>
                    <a:lnTo>
                      <a:pt x="195" y="714"/>
                    </a:lnTo>
                    <a:lnTo>
                      <a:pt x="202" y="727"/>
                    </a:lnTo>
                    <a:lnTo>
                      <a:pt x="211" y="728"/>
                    </a:lnTo>
                    <a:lnTo>
                      <a:pt x="219" y="719"/>
                    </a:lnTo>
                    <a:lnTo>
                      <a:pt x="224" y="712"/>
                    </a:lnTo>
                    <a:lnTo>
                      <a:pt x="229" y="710"/>
                    </a:lnTo>
                    <a:lnTo>
                      <a:pt x="237" y="713"/>
                    </a:lnTo>
                    <a:lnTo>
                      <a:pt x="246" y="718"/>
                    </a:lnTo>
                    <a:lnTo>
                      <a:pt x="252" y="721"/>
                    </a:lnTo>
                    <a:lnTo>
                      <a:pt x="253" y="726"/>
                    </a:lnTo>
                    <a:lnTo>
                      <a:pt x="248" y="733"/>
                    </a:lnTo>
                    <a:lnTo>
                      <a:pt x="245" y="741"/>
                    </a:lnTo>
                    <a:lnTo>
                      <a:pt x="246" y="746"/>
                    </a:lnTo>
                    <a:lnTo>
                      <a:pt x="252" y="750"/>
                    </a:lnTo>
                    <a:lnTo>
                      <a:pt x="261" y="750"/>
                    </a:lnTo>
                    <a:lnTo>
                      <a:pt x="267" y="749"/>
                    </a:lnTo>
                    <a:lnTo>
                      <a:pt x="273" y="748"/>
                    </a:lnTo>
                    <a:lnTo>
                      <a:pt x="281" y="745"/>
                    </a:lnTo>
                    <a:lnTo>
                      <a:pt x="288" y="743"/>
                    </a:lnTo>
                    <a:lnTo>
                      <a:pt x="296" y="741"/>
                    </a:lnTo>
                    <a:lnTo>
                      <a:pt x="302" y="736"/>
                    </a:lnTo>
                    <a:lnTo>
                      <a:pt x="308" y="731"/>
                    </a:lnTo>
                    <a:lnTo>
                      <a:pt x="313" y="726"/>
                    </a:lnTo>
                    <a:lnTo>
                      <a:pt x="318" y="714"/>
                    </a:lnTo>
                    <a:lnTo>
                      <a:pt x="322" y="707"/>
                    </a:lnTo>
                    <a:lnTo>
                      <a:pt x="326" y="703"/>
                    </a:lnTo>
                    <a:lnTo>
                      <a:pt x="333" y="700"/>
                    </a:lnTo>
                    <a:lnTo>
                      <a:pt x="341" y="695"/>
                    </a:lnTo>
                    <a:lnTo>
                      <a:pt x="346" y="683"/>
                    </a:lnTo>
                    <a:lnTo>
                      <a:pt x="347" y="673"/>
                    </a:lnTo>
                    <a:lnTo>
                      <a:pt x="342" y="668"/>
                    </a:lnTo>
                    <a:lnTo>
                      <a:pt x="338" y="669"/>
                    </a:lnTo>
                    <a:lnTo>
                      <a:pt x="334" y="671"/>
                    </a:lnTo>
                    <a:lnTo>
                      <a:pt x="328" y="676"/>
                    </a:lnTo>
                    <a:lnTo>
                      <a:pt x="313" y="683"/>
                    </a:lnTo>
                    <a:lnTo>
                      <a:pt x="303" y="686"/>
                    </a:lnTo>
                    <a:lnTo>
                      <a:pt x="295" y="690"/>
                    </a:lnTo>
                    <a:lnTo>
                      <a:pt x="288" y="693"/>
                    </a:lnTo>
                    <a:lnTo>
                      <a:pt x="283" y="696"/>
                    </a:lnTo>
                    <a:lnTo>
                      <a:pt x="278" y="696"/>
                    </a:lnTo>
                    <a:lnTo>
                      <a:pt x="275" y="695"/>
                    </a:lnTo>
                    <a:lnTo>
                      <a:pt x="273" y="691"/>
                    </a:lnTo>
                    <a:lnTo>
                      <a:pt x="273" y="685"/>
                    </a:lnTo>
                    <a:lnTo>
                      <a:pt x="276" y="671"/>
                    </a:lnTo>
                    <a:lnTo>
                      <a:pt x="278" y="660"/>
                    </a:lnTo>
                    <a:lnTo>
                      <a:pt x="279" y="650"/>
                    </a:lnTo>
                    <a:lnTo>
                      <a:pt x="276" y="640"/>
                    </a:lnTo>
                    <a:lnTo>
                      <a:pt x="268" y="628"/>
                    </a:lnTo>
                    <a:lnTo>
                      <a:pt x="260" y="610"/>
                    </a:lnTo>
                    <a:lnTo>
                      <a:pt x="257" y="594"/>
                    </a:lnTo>
                    <a:lnTo>
                      <a:pt x="265" y="584"/>
                    </a:lnTo>
                    <a:lnTo>
                      <a:pt x="273" y="582"/>
                    </a:lnTo>
                    <a:lnTo>
                      <a:pt x="280" y="583"/>
                    </a:lnTo>
                    <a:lnTo>
                      <a:pt x="287" y="586"/>
                    </a:lnTo>
                    <a:lnTo>
                      <a:pt x="293" y="590"/>
                    </a:lnTo>
                    <a:lnTo>
                      <a:pt x="298" y="594"/>
                    </a:lnTo>
                    <a:lnTo>
                      <a:pt x="302" y="597"/>
                    </a:lnTo>
                    <a:lnTo>
                      <a:pt x="307" y="597"/>
                    </a:lnTo>
                    <a:lnTo>
                      <a:pt x="310" y="593"/>
                    </a:lnTo>
                    <a:lnTo>
                      <a:pt x="315" y="585"/>
                    </a:lnTo>
                    <a:lnTo>
                      <a:pt x="315" y="579"/>
                    </a:lnTo>
                    <a:lnTo>
                      <a:pt x="311" y="575"/>
                    </a:lnTo>
                    <a:lnTo>
                      <a:pt x="308" y="567"/>
                    </a:lnTo>
                    <a:lnTo>
                      <a:pt x="302" y="555"/>
                    </a:lnTo>
                    <a:lnTo>
                      <a:pt x="293" y="541"/>
                    </a:lnTo>
                    <a:lnTo>
                      <a:pt x="286" y="530"/>
                    </a:lnTo>
                    <a:lnTo>
                      <a:pt x="286" y="519"/>
                    </a:lnTo>
                    <a:lnTo>
                      <a:pt x="288" y="516"/>
                    </a:lnTo>
                    <a:lnTo>
                      <a:pt x="293" y="514"/>
                    </a:lnTo>
                    <a:lnTo>
                      <a:pt x="299" y="514"/>
                    </a:lnTo>
                    <a:lnTo>
                      <a:pt x="306" y="513"/>
                    </a:lnTo>
                    <a:lnTo>
                      <a:pt x="311" y="513"/>
                    </a:lnTo>
                    <a:lnTo>
                      <a:pt x="316" y="513"/>
                    </a:lnTo>
                    <a:lnTo>
                      <a:pt x="319" y="510"/>
                    </a:lnTo>
                    <a:lnTo>
                      <a:pt x="321" y="507"/>
                    </a:lnTo>
                    <a:lnTo>
                      <a:pt x="321" y="500"/>
                    </a:lnTo>
                    <a:lnTo>
                      <a:pt x="321" y="496"/>
                    </a:lnTo>
                    <a:lnTo>
                      <a:pt x="317" y="495"/>
                    </a:lnTo>
                    <a:lnTo>
                      <a:pt x="308" y="494"/>
                    </a:lnTo>
                    <a:lnTo>
                      <a:pt x="295" y="492"/>
                    </a:lnTo>
                    <a:lnTo>
                      <a:pt x="286" y="486"/>
                    </a:lnTo>
                    <a:lnTo>
                      <a:pt x="280" y="478"/>
                    </a:lnTo>
                    <a:lnTo>
                      <a:pt x="280" y="466"/>
                    </a:lnTo>
                    <a:lnTo>
                      <a:pt x="283" y="452"/>
                    </a:lnTo>
                    <a:lnTo>
                      <a:pt x="283" y="434"/>
                    </a:lnTo>
                    <a:lnTo>
                      <a:pt x="286" y="423"/>
                    </a:lnTo>
                    <a:lnTo>
                      <a:pt x="298" y="419"/>
                    </a:lnTo>
                    <a:lnTo>
                      <a:pt x="313" y="423"/>
                    </a:lnTo>
                    <a:lnTo>
                      <a:pt x="322" y="427"/>
                    </a:lnTo>
                    <a:lnTo>
                      <a:pt x="328" y="435"/>
                    </a:lnTo>
                    <a:lnTo>
                      <a:pt x="331" y="447"/>
                    </a:lnTo>
                    <a:lnTo>
                      <a:pt x="332" y="461"/>
                    </a:lnTo>
                    <a:lnTo>
                      <a:pt x="333" y="470"/>
                    </a:lnTo>
                    <a:lnTo>
                      <a:pt x="337" y="472"/>
                    </a:lnTo>
                    <a:lnTo>
                      <a:pt x="342" y="466"/>
                    </a:lnTo>
                    <a:lnTo>
                      <a:pt x="349" y="456"/>
                    </a:lnTo>
                    <a:lnTo>
                      <a:pt x="353" y="447"/>
                    </a:lnTo>
                    <a:lnTo>
                      <a:pt x="351" y="440"/>
                    </a:lnTo>
                    <a:lnTo>
                      <a:pt x="345" y="432"/>
                    </a:lnTo>
                    <a:lnTo>
                      <a:pt x="339" y="423"/>
                    </a:lnTo>
                    <a:lnTo>
                      <a:pt x="337" y="410"/>
                    </a:lnTo>
                    <a:lnTo>
                      <a:pt x="337" y="399"/>
                    </a:lnTo>
                    <a:lnTo>
                      <a:pt x="340" y="393"/>
                    </a:lnTo>
                    <a:lnTo>
                      <a:pt x="347" y="393"/>
                    </a:lnTo>
                    <a:lnTo>
                      <a:pt x="354" y="397"/>
                    </a:lnTo>
                    <a:lnTo>
                      <a:pt x="360" y="404"/>
                    </a:lnTo>
                    <a:lnTo>
                      <a:pt x="363" y="415"/>
                    </a:lnTo>
                    <a:lnTo>
                      <a:pt x="367" y="424"/>
                    </a:lnTo>
                    <a:lnTo>
                      <a:pt x="371" y="430"/>
                    </a:lnTo>
                    <a:lnTo>
                      <a:pt x="377" y="431"/>
                    </a:lnTo>
                    <a:lnTo>
                      <a:pt x="383" y="425"/>
                    </a:lnTo>
                    <a:lnTo>
                      <a:pt x="385" y="415"/>
                    </a:lnTo>
                    <a:lnTo>
                      <a:pt x="386" y="407"/>
                    </a:lnTo>
                    <a:lnTo>
                      <a:pt x="389" y="402"/>
                    </a:lnTo>
                    <a:lnTo>
                      <a:pt x="398" y="404"/>
                    </a:lnTo>
                    <a:lnTo>
                      <a:pt x="408" y="412"/>
                    </a:lnTo>
                    <a:lnTo>
                      <a:pt x="414" y="419"/>
                    </a:lnTo>
                    <a:lnTo>
                      <a:pt x="415" y="422"/>
                    </a:lnTo>
                    <a:lnTo>
                      <a:pt x="414" y="415"/>
                    </a:lnTo>
                    <a:lnTo>
                      <a:pt x="412" y="404"/>
                    </a:lnTo>
                    <a:lnTo>
                      <a:pt x="410" y="400"/>
                    </a:lnTo>
                    <a:lnTo>
                      <a:pt x="409" y="397"/>
                    </a:lnTo>
                    <a:lnTo>
                      <a:pt x="409" y="397"/>
                    </a:lnTo>
                    <a:lnTo>
                      <a:pt x="410" y="397"/>
                    </a:lnTo>
                    <a:lnTo>
                      <a:pt x="413" y="396"/>
                    </a:lnTo>
                    <a:lnTo>
                      <a:pt x="416" y="396"/>
                    </a:lnTo>
                    <a:lnTo>
                      <a:pt x="421" y="395"/>
                    </a:lnTo>
                    <a:lnTo>
                      <a:pt x="425" y="395"/>
                    </a:lnTo>
                    <a:lnTo>
                      <a:pt x="432" y="395"/>
                    </a:lnTo>
                    <a:lnTo>
                      <a:pt x="439" y="397"/>
                    </a:lnTo>
                    <a:lnTo>
                      <a:pt x="446" y="400"/>
                    </a:lnTo>
                    <a:lnTo>
                      <a:pt x="453" y="404"/>
                    </a:lnTo>
                    <a:lnTo>
                      <a:pt x="459" y="408"/>
                    </a:lnTo>
                    <a:lnTo>
                      <a:pt x="464" y="412"/>
                    </a:lnTo>
                    <a:lnTo>
                      <a:pt x="469" y="417"/>
                    </a:lnTo>
                    <a:lnTo>
                      <a:pt x="474" y="420"/>
                    </a:lnTo>
                    <a:lnTo>
                      <a:pt x="478" y="424"/>
                    </a:lnTo>
                    <a:lnTo>
                      <a:pt x="482" y="426"/>
                    </a:lnTo>
                    <a:lnTo>
                      <a:pt x="485" y="427"/>
                    </a:lnTo>
                    <a:lnTo>
                      <a:pt x="491" y="427"/>
                    </a:lnTo>
                    <a:lnTo>
                      <a:pt x="492" y="424"/>
                    </a:lnTo>
                    <a:lnTo>
                      <a:pt x="489" y="417"/>
                    </a:lnTo>
                    <a:lnTo>
                      <a:pt x="478" y="404"/>
                    </a:lnTo>
                    <a:lnTo>
                      <a:pt x="468" y="393"/>
                    </a:lnTo>
                    <a:lnTo>
                      <a:pt x="463" y="385"/>
                    </a:lnTo>
                    <a:lnTo>
                      <a:pt x="458" y="380"/>
                    </a:lnTo>
                    <a:lnTo>
                      <a:pt x="451" y="375"/>
                    </a:lnTo>
                    <a:lnTo>
                      <a:pt x="446" y="371"/>
                    </a:lnTo>
                    <a:lnTo>
                      <a:pt x="440" y="365"/>
                    </a:lnTo>
                    <a:lnTo>
                      <a:pt x="435" y="358"/>
                    </a:lnTo>
                    <a:lnTo>
                      <a:pt x="429" y="351"/>
                    </a:lnTo>
                    <a:lnTo>
                      <a:pt x="423" y="343"/>
                    </a:lnTo>
                    <a:lnTo>
                      <a:pt x="417" y="337"/>
                    </a:lnTo>
                    <a:lnTo>
                      <a:pt x="412" y="333"/>
                    </a:lnTo>
                    <a:lnTo>
                      <a:pt x="407" y="331"/>
                    </a:lnTo>
                    <a:lnTo>
                      <a:pt x="399" y="327"/>
                    </a:lnTo>
                    <a:lnTo>
                      <a:pt x="393" y="323"/>
                    </a:lnTo>
                    <a:lnTo>
                      <a:pt x="390" y="317"/>
                    </a:lnTo>
                    <a:lnTo>
                      <a:pt x="390" y="311"/>
                    </a:lnTo>
                    <a:lnTo>
                      <a:pt x="392" y="306"/>
                    </a:lnTo>
                    <a:lnTo>
                      <a:pt x="397" y="304"/>
                    </a:lnTo>
                    <a:lnTo>
                      <a:pt x="401" y="304"/>
                    </a:lnTo>
                    <a:lnTo>
                      <a:pt x="407" y="308"/>
                    </a:lnTo>
                    <a:lnTo>
                      <a:pt x="414" y="313"/>
                    </a:lnTo>
                    <a:lnTo>
                      <a:pt x="421" y="318"/>
                    </a:lnTo>
                    <a:lnTo>
                      <a:pt x="429" y="318"/>
                    </a:lnTo>
                    <a:lnTo>
                      <a:pt x="433" y="311"/>
                    </a:lnTo>
                    <a:lnTo>
                      <a:pt x="437" y="298"/>
                    </a:lnTo>
                    <a:lnTo>
                      <a:pt x="438" y="282"/>
                    </a:lnTo>
                    <a:lnTo>
                      <a:pt x="436" y="266"/>
                    </a:lnTo>
                    <a:lnTo>
                      <a:pt x="426" y="253"/>
                    </a:lnTo>
                    <a:lnTo>
                      <a:pt x="416" y="242"/>
                    </a:lnTo>
                    <a:lnTo>
                      <a:pt x="412" y="229"/>
                    </a:lnTo>
                    <a:lnTo>
                      <a:pt x="409" y="220"/>
                    </a:lnTo>
                    <a:lnTo>
                      <a:pt x="409" y="217"/>
                    </a:lnTo>
                    <a:lnTo>
                      <a:pt x="410" y="217"/>
                    </a:lnTo>
                    <a:lnTo>
                      <a:pt x="414" y="218"/>
                    </a:lnTo>
                    <a:lnTo>
                      <a:pt x="418" y="220"/>
                    </a:lnTo>
                    <a:lnTo>
                      <a:pt x="424" y="221"/>
                    </a:lnTo>
                    <a:lnTo>
                      <a:pt x="431" y="222"/>
                    </a:lnTo>
                    <a:lnTo>
                      <a:pt x="438" y="223"/>
                    </a:lnTo>
                    <a:lnTo>
                      <a:pt x="445" y="223"/>
                    </a:lnTo>
                    <a:lnTo>
                      <a:pt x="453" y="221"/>
                    </a:lnTo>
                    <a:lnTo>
                      <a:pt x="461" y="219"/>
                    </a:lnTo>
                    <a:lnTo>
                      <a:pt x="468" y="215"/>
                    </a:lnTo>
                    <a:lnTo>
                      <a:pt x="474" y="213"/>
                    </a:lnTo>
                    <a:lnTo>
                      <a:pt x="479" y="212"/>
                    </a:lnTo>
                    <a:lnTo>
                      <a:pt x="484" y="211"/>
                    </a:lnTo>
                    <a:lnTo>
                      <a:pt x="487" y="210"/>
                    </a:lnTo>
                    <a:lnTo>
                      <a:pt x="490" y="208"/>
                    </a:lnTo>
                    <a:lnTo>
                      <a:pt x="491" y="208"/>
                    </a:lnTo>
                    <a:lnTo>
                      <a:pt x="487" y="203"/>
                    </a:lnTo>
                    <a:lnTo>
                      <a:pt x="479" y="190"/>
                    </a:lnTo>
                    <a:lnTo>
                      <a:pt x="471" y="175"/>
                    </a:lnTo>
                    <a:lnTo>
                      <a:pt x="470" y="161"/>
                    </a:lnTo>
                    <a:lnTo>
                      <a:pt x="476" y="149"/>
                    </a:lnTo>
                    <a:lnTo>
                      <a:pt x="484" y="136"/>
                    </a:lnTo>
                    <a:lnTo>
                      <a:pt x="491" y="124"/>
                    </a:lnTo>
                    <a:lnTo>
                      <a:pt x="496" y="116"/>
                    </a:lnTo>
                    <a:lnTo>
                      <a:pt x="493" y="109"/>
                    </a:lnTo>
                    <a:lnTo>
                      <a:pt x="489" y="99"/>
                    </a:lnTo>
                    <a:lnTo>
                      <a:pt x="484" y="88"/>
                    </a:lnTo>
                    <a:lnTo>
                      <a:pt x="487" y="75"/>
                    </a:lnTo>
                    <a:lnTo>
                      <a:pt x="496" y="63"/>
                    </a:lnTo>
                    <a:lnTo>
                      <a:pt x="502" y="54"/>
                    </a:lnTo>
                    <a:lnTo>
                      <a:pt x="507" y="45"/>
                    </a:lnTo>
                    <a:lnTo>
                      <a:pt x="508" y="32"/>
                    </a:lnTo>
                    <a:lnTo>
                      <a:pt x="508" y="28"/>
                    </a:lnTo>
                    <a:lnTo>
                      <a:pt x="509" y="24"/>
                    </a:lnTo>
                    <a:lnTo>
                      <a:pt x="511" y="22"/>
                    </a:lnTo>
                    <a:lnTo>
                      <a:pt x="513" y="21"/>
                    </a:lnTo>
                    <a:lnTo>
                      <a:pt x="516" y="21"/>
                    </a:lnTo>
                    <a:lnTo>
                      <a:pt x="521" y="23"/>
                    </a:lnTo>
                    <a:lnTo>
                      <a:pt x="525" y="24"/>
                    </a:lnTo>
                    <a:lnTo>
                      <a:pt x="530" y="25"/>
                    </a:lnTo>
                    <a:lnTo>
                      <a:pt x="538" y="25"/>
                    </a:lnTo>
                    <a:lnTo>
                      <a:pt x="546" y="26"/>
                    </a:lnTo>
                    <a:lnTo>
                      <a:pt x="555" y="31"/>
                    </a:lnTo>
                    <a:lnTo>
                      <a:pt x="562" y="40"/>
                    </a:lnTo>
                    <a:lnTo>
                      <a:pt x="568" y="48"/>
                    </a:lnTo>
                    <a:lnTo>
                      <a:pt x="573" y="51"/>
                    </a:lnTo>
                    <a:lnTo>
                      <a:pt x="577" y="48"/>
                    </a:lnTo>
                    <a:lnTo>
                      <a:pt x="585" y="47"/>
                    </a:lnTo>
                    <a:lnTo>
                      <a:pt x="595" y="48"/>
                    </a:lnTo>
                    <a:lnTo>
                      <a:pt x="603" y="52"/>
                    </a:lnTo>
                    <a:lnTo>
                      <a:pt x="608" y="58"/>
                    </a:lnTo>
                    <a:lnTo>
                      <a:pt x="612" y="65"/>
                    </a:lnTo>
                    <a:lnTo>
                      <a:pt x="612" y="71"/>
                    </a:lnTo>
                    <a:lnTo>
                      <a:pt x="609" y="78"/>
                    </a:lnTo>
                    <a:lnTo>
                      <a:pt x="605" y="85"/>
                    </a:lnTo>
                    <a:lnTo>
                      <a:pt x="599" y="92"/>
                    </a:lnTo>
                    <a:lnTo>
                      <a:pt x="597" y="99"/>
                    </a:lnTo>
                    <a:lnTo>
                      <a:pt x="601" y="103"/>
                    </a:lnTo>
                    <a:lnTo>
                      <a:pt x="609" y="100"/>
                    </a:lnTo>
                    <a:lnTo>
                      <a:pt x="620" y="90"/>
                    </a:lnTo>
                    <a:lnTo>
                      <a:pt x="627" y="74"/>
                    </a:lnTo>
                    <a:lnTo>
                      <a:pt x="628" y="60"/>
                    </a:lnTo>
                    <a:lnTo>
                      <a:pt x="629" y="52"/>
                    </a:lnTo>
                    <a:lnTo>
                      <a:pt x="635" y="50"/>
                    </a:lnTo>
                    <a:lnTo>
                      <a:pt x="639" y="51"/>
                    </a:lnTo>
                    <a:lnTo>
                      <a:pt x="646" y="51"/>
                    </a:lnTo>
                    <a:lnTo>
                      <a:pt x="652" y="52"/>
                    </a:lnTo>
                    <a:lnTo>
                      <a:pt x="659" y="53"/>
                    </a:lnTo>
                    <a:lnTo>
                      <a:pt x="665" y="55"/>
                    </a:lnTo>
                    <a:lnTo>
                      <a:pt x="670" y="58"/>
                    </a:lnTo>
                    <a:lnTo>
                      <a:pt x="674" y="60"/>
                    </a:lnTo>
                    <a:lnTo>
                      <a:pt x="676" y="65"/>
                    </a:lnTo>
                    <a:lnTo>
                      <a:pt x="677" y="73"/>
                    </a:lnTo>
                    <a:lnTo>
                      <a:pt x="680" y="76"/>
                    </a:lnTo>
                    <a:lnTo>
                      <a:pt x="683" y="77"/>
                    </a:lnTo>
                    <a:lnTo>
                      <a:pt x="689" y="75"/>
                    </a:lnTo>
                    <a:lnTo>
                      <a:pt x="691" y="73"/>
                    </a:lnTo>
                    <a:lnTo>
                      <a:pt x="692" y="71"/>
                    </a:lnTo>
                    <a:lnTo>
                      <a:pt x="692" y="70"/>
                    </a:lnTo>
                    <a:lnTo>
                      <a:pt x="692" y="69"/>
                    </a:lnTo>
                    <a:lnTo>
                      <a:pt x="694" y="68"/>
                    </a:lnTo>
                    <a:lnTo>
                      <a:pt x="698" y="68"/>
                    </a:lnTo>
                    <a:lnTo>
                      <a:pt x="705" y="68"/>
                    </a:lnTo>
                    <a:lnTo>
                      <a:pt x="717" y="69"/>
                    </a:lnTo>
                    <a:lnTo>
                      <a:pt x="728" y="69"/>
                    </a:lnTo>
                    <a:lnTo>
                      <a:pt x="737" y="66"/>
                    </a:lnTo>
                    <a:lnTo>
                      <a:pt x="744" y="60"/>
                    </a:lnTo>
                    <a:lnTo>
                      <a:pt x="749" y="54"/>
                    </a:lnTo>
                    <a:lnTo>
                      <a:pt x="753" y="50"/>
                    </a:lnTo>
                    <a:lnTo>
                      <a:pt x="756" y="46"/>
                    </a:lnTo>
                    <a:lnTo>
                      <a:pt x="759" y="45"/>
                    </a:lnTo>
                    <a:lnTo>
                      <a:pt x="764" y="47"/>
                    </a:lnTo>
                    <a:lnTo>
                      <a:pt x="771" y="54"/>
                    </a:lnTo>
                    <a:lnTo>
                      <a:pt x="775" y="56"/>
                    </a:lnTo>
                    <a:lnTo>
                      <a:pt x="780" y="55"/>
                    </a:lnTo>
                    <a:lnTo>
                      <a:pt x="788" y="52"/>
                    </a:lnTo>
                    <a:lnTo>
                      <a:pt x="795" y="50"/>
                    </a:lnTo>
                    <a:lnTo>
                      <a:pt x="797" y="50"/>
                    </a:lnTo>
                    <a:lnTo>
                      <a:pt x="802" y="51"/>
                    </a:lnTo>
                    <a:lnTo>
                      <a:pt x="813" y="52"/>
                    </a:lnTo>
                    <a:lnTo>
                      <a:pt x="820" y="52"/>
                    </a:lnTo>
                    <a:lnTo>
                      <a:pt x="826" y="53"/>
                    </a:lnTo>
                    <a:lnTo>
                      <a:pt x="830" y="54"/>
                    </a:lnTo>
                    <a:lnTo>
                      <a:pt x="834" y="55"/>
                    </a:lnTo>
                    <a:lnTo>
                      <a:pt x="839" y="55"/>
                    </a:lnTo>
                    <a:lnTo>
                      <a:pt x="843" y="54"/>
                    </a:lnTo>
                    <a:lnTo>
                      <a:pt x="850" y="52"/>
                    </a:lnTo>
                    <a:lnTo>
                      <a:pt x="858" y="47"/>
                    </a:lnTo>
                    <a:lnTo>
                      <a:pt x="866" y="41"/>
                    </a:lnTo>
                    <a:lnTo>
                      <a:pt x="874" y="37"/>
                    </a:lnTo>
                    <a:lnTo>
                      <a:pt x="881" y="33"/>
                    </a:lnTo>
                    <a:lnTo>
                      <a:pt x="888" y="30"/>
                    </a:lnTo>
                    <a:lnTo>
                      <a:pt x="894" y="28"/>
                    </a:lnTo>
                    <a:lnTo>
                      <a:pt x="900" y="25"/>
                    </a:lnTo>
                    <a:lnTo>
                      <a:pt x="906" y="25"/>
                    </a:lnTo>
                    <a:lnTo>
                      <a:pt x="912" y="25"/>
                    </a:lnTo>
                    <a:lnTo>
                      <a:pt x="920" y="26"/>
                    </a:lnTo>
                    <a:lnTo>
                      <a:pt x="929" y="30"/>
                    </a:lnTo>
                    <a:lnTo>
                      <a:pt x="939" y="33"/>
                    </a:lnTo>
                    <a:lnTo>
                      <a:pt x="949" y="36"/>
                    </a:lnTo>
                    <a:lnTo>
                      <a:pt x="958" y="38"/>
                    </a:lnTo>
                    <a:lnTo>
                      <a:pt x="965" y="39"/>
                    </a:lnTo>
                    <a:lnTo>
                      <a:pt x="970" y="37"/>
                    </a:lnTo>
                    <a:lnTo>
                      <a:pt x="970" y="32"/>
                    </a:lnTo>
                    <a:lnTo>
                      <a:pt x="964" y="20"/>
                    </a:lnTo>
                    <a:lnTo>
                      <a:pt x="959" y="9"/>
                    </a:lnTo>
                    <a:lnTo>
                      <a:pt x="957" y="2"/>
                    </a:lnTo>
                    <a:lnTo>
                      <a:pt x="962" y="0"/>
                    </a:lnTo>
                    <a:lnTo>
                      <a:pt x="970" y="1"/>
                    </a:lnTo>
                    <a:lnTo>
                      <a:pt x="975" y="3"/>
                    </a:lnTo>
                    <a:lnTo>
                      <a:pt x="979" y="6"/>
                    </a:lnTo>
                    <a:lnTo>
                      <a:pt x="985" y="10"/>
                    </a:lnTo>
                    <a:lnTo>
                      <a:pt x="989" y="13"/>
                    </a:lnTo>
                    <a:lnTo>
                      <a:pt x="993" y="13"/>
                    </a:lnTo>
                    <a:lnTo>
                      <a:pt x="1000" y="12"/>
                    </a:lnTo>
                    <a:lnTo>
                      <a:pt x="1011" y="8"/>
                    </a:lnTo>
                    <a:lnTo>
                      <a:pt x="1018" y="7"/>
                    </a:lnTo>
                    <a:lnTo>
                      <a:pt x="1025" y="5"/>
                    </a:lnTo>
                    <a:lnTo>
                      <a:pt x="1032" y="3"/>
                    </a:lnTo>
                    <a:lnTo>
                      <a:pt x="1038" y="3"/>
                    </a:lnTo>
                    <a:lnTo>
                      <a:pt x="1046" y="5"/>
                    </a:lnTo>
                    <a:lnTo>
                      <a:pt x="1051" y="6"/>
                    </a:lnTo>
                    <a:lnTo>
                      <a:pt x="1057" y="9"/>
                    </a:lnTo>
                    <a:lnTo>
                      <a:pt x="1061" y="15"/>
                    </a:lnTo>
                    <a:lnTo>
                      <a:pt x="1066" y="24"/>
                    </a:lnTo>
                    <a:lnTo>
                      <a:pt x="1069" y="30"/>
                    </a:lnTo>
                    <a:lnTo>
                      <a:pt x="1068" y="36"/>
                    </a:lnTo>
                    <a:lnTo>
                      <a:pt x="1061" y="45"/>
                    </a:lnTo>
                    <a:lnTo>
                      <a:pt x="1051" y="56"/>
                    </a:lnTo>
                    <a:lnTo>
                      <a:pt x="1045" y="68"/>
                    </a:lnTo>
                    <a:lnTo>
                      <a:pt x="1040" y="81"/>
                    </a:lnTo>
                    <a:lnTo>
                      <a:pt x="1041" y="92"/>
                    </a:lnTo>
                    <a:lnTo>
                      <a:pt x="1048" y="98"/>
                    </a:lnTo>
                    <a:lnTo>
                      <a:pt x="1056" y="97"/>
                    </a:lnTo>
                    <a:lnTo>
                      <a:pt x="1061" y="98"/>
                    </a:lnTo>
                    <a:lnTo>
                      <a:pt x="1061" y="109"/>
                    </a:lnTo>
                    <a:lnTo>
                      <a:pt x="1059" y="119"/>
                    </a:lnTo>
                    <a:lnTo>
                      <a:pt x="1057" y="129"/>
                    </a:lnTo>
                    <a:lnTo>
                      <a:pt x="1056" y="139"/>
                    </a:lnTo>
                    <a:lnTo>
                      <a:pt x="1053" y="150"/>
                    </a:lnTo>
                    <a:lnTo>
                      <a:pt x="1048" y="159"/>
                    </a:lnTo>
                    <a:lnTo>
                      <a:pt x="1042" y="167"/>
                    </a:lnTo>
                    <a:lnTo>
                      <a:pt x="1034" y="175"/>
                    </a:lnTo>
                    <a:lnTo>
                      <a:pt x="1024" y="181"/>
                    </a:lnTo>
                    <a:lnTo>
                      <a:pt x="1013" y="185"/>
                    </a:lnTo>
                    <a:lnTo>
                      <a:pt x="1005" y="190"/>
                    </a:lnTo>
                    <a:lnTo>
                      <a:pt x="1000" y="194"/>
                    </a:lnTo>
                    <a:lnTo>
                      <a:pt x="995" y="197"/>
                    </a:lnTo>
                    <a:lnTo>
                      <a:pt x="992" y="200"/>
                    </a:lnTo>
                    <a:lnTo>
                      <a:pt x="988" y="204"/>
                    </a:lnTo>
                    <a:lnTo>
                      <a:pt x="984" y="208"/>
                    </a:lnTo>
                    <a:lnTo>
                      <a:pt x="979" y="213"/>
                    </a:lnTo>
                    <a:lnTo>
                      <a:pt x="972" y="220"/>
                    </a:lnTo>
                    <a:lnTo>
                      <a:pt x="964" y="230"/>
                    </a:lnTo>
                    <a:lnTo>
                      <a:pt x="955" y="243"/>
                    </a:lnTo>
                    <a:lnTo>
                      <a:pt x="944" y="256"/>
                    </a:lnTo>
                    <a:lnTo>
                      <a:pt x="934" y="268"/>
                    </a:lnTo>
                    <a:lnTo>
                      <a:pt x="924" y="280"/>
                    </a:lnTo>
                    <a:lnTo>
                      <a:pt x="914" y="288"/>
                    </a:lnTo>
                    <a:lnTo>
                      <a:pt x="908" y="293"/>
                    </a:lnTo>
                    <a:lnTo>
                      <a:pt x="902" y="295"/>
                    </a:lnTo>
                    <a:lnTo>
                      <a:pt x="897" y="297"/>
                    </a:lnTo>
                    <a:lnTo>
                      <a:pt x="893" y="298"/>
                    </a:lnTo>
                    <a:lnTo>
                      <a:pt x="889" y="301"/>
                    </a:lnTo>
                    <a:lnTo>
                      <a:pt x="886" y="303"/>
                    </a:lnTo>
                    <a:lnTo>
                      <a:pt x="881" y="306"/>
                    </a:lnTo>
                    <a:lnTo>
                      <a:pt x="875" y="310"/>
                    </a:lnTo>
                    <a:lnTo>
                      <a:pt x="870" y="316"/>
                    </a:lnTo>
                    <a:lnTo>
                      <a:pt x="864" y="321"/>
                    </a:lnTo>
                    <a:lnTo>
                      <a:pt x="859" y="326"/>
                    </a:lnTo>
                    <a:lnTo>
                      <a:pt x="857" y="331"/>
                    </a:lnTo>
                    <a:lnTo>
                      <a:pt x="853" y="335"/>
                    </a:lnTo>
                    <a:lnTo>
                      <a:pt x="850" y="339"/>
                    </a:lnTo>
                    <a:lnTo>
                      <a:pt x="845" y="343"/>
                    </a:lnTo>
                    <a:lnTo>
                      <a:pt x="841" y="348"/>
                    </a:lnTo>
                    <a:lnTo>
                      <a:pt x="833" y="352"/>
                    </a:lnTo>
                    <a:lnTo>
                      <a:pt x="819" y="359"/>
                    </a:lnTo>
                    <a:lnTo>
                      <a:pt x="809" y="362"/>
                    </a:lnTo>
                    <a:lnTo>
                      <a:pt x="803" y="365"/>
                    </a:lnTo>
                    <a:lnTo>
                      <a:pt x="801" y="375"/>
                    </a:lnTo>
                    <a:lnTo>
                      <a:pt x="801" y="393"/>
                    </a:lnTo>
                    <a:lnTo>
                      <a:pt x="801" y="410"/>
                    </a:lnTo>
                    <a:lnTo>
                      <a:pt x="796" y="424"/>
                    </a:lnTo>
                    <a:lnTo>
                      <a:pt x="786" y="430"/>
                    </a:lnTo>
                    <a:lnTo>
                      <a:pt x="778" y="430"/>
                    </a:lnTo>
                    <a:lnTo>
                      <a:pt x="769" y="430"/>
                    </a:lnTo>
                    <a:lnTo>
                      <a:pt x="761" y="431"/>
                    </a:lnTo>
                    <a:lnTo>
                      <a:pt x="755" y="432"/>
                    </a:lnTo>
                    <a:lnTo>
                      <a:pt x="750" y="434"/>
                    </a:lnTo>
                    <a:lnTo>
                      <a:pt x="749" y="435"/>
                    </a:lnTo>
                    <a:lnTo>
                      <a:pt x="751" y="439"/>
                    </a:lnTo>
                    <a:lnTo>
                      <a:pt x="758" y="442"/>
                    </a:lnTo>
                    <a:lnTo>
                      <a:pt x="768" y="445"/>
                    </a:lnTo>
                    <a:lnTo>
                      <a:pt x="778" y="447"/>
                    </a:lnTo>
                    <a:lnTo>
                      <a:pt x="786" y="448"/>
                    </a:lnTo>
                    <a:lnTo>
                      <a:pt x="795" y="447"/>
                    </a:lnTo>
                    <a:lnTo>
                      <a:pt x="802" y="447"/>
                    </a:lnTo>
                    <a:lnTo>
                      <a:pt x="810" y="446"/>
                    </a:lnTo>
                    <a:lnTo>
                      <a:pt x="817" y="443"/>
                    </a:lnTo>
                    <a:lnTo>
                      <a:pt x="824" y="442"/>
                    </a:lnTo>
                    <a:lnTo>
                      <a:pt x="835" y="439"/>
                    </a:lnTo>
                    <a:lnTo>
                      <a:pt x="844" y="434"/>
                    </a:lnTo>
                    <a:lnTo>
                      <a:pt x="850" y="431"/>
                    </a:lnTo>
                    <a:lnTo>
                      <a:pt x="852" y="430"/>
                    </a:lnTo>
                    <a:lnTo>
                      <a:pt x="851" y="433"/>
                    </a:lnTo>
                    <a:lnTo>
                      <a:pt x="849" y="443"/>
                    </a:lnTo>
                    <a:lnTo>
                      <a:pt x="844" y="457"/>
                    </a:lnTo>
                    <a:lnTo>
                      <a:pt x="835" y="472"/>
                    </a:lnTo>
                    <a:lnTo>
                      <a:pt x="829" y="480"/>
                    </a:lnTo>
                    <a:lnTo>
                      <a:pt x="825" y="490"/>
                    </a:lnTo>
                    <a:lnTo>
                      <a:pt x="819" y="499"/>
                    </a:lnTo>
                    <a:lnTo>
                      <a:pt x="812" y="509"/>
                    </a:lnTo>
                    <a:lnTo>
                      <a:pt x="806" y="519"/>
                    </a:lnTo>
                    <a:lnTo>
                      <a:pt x="798" y="530"/>
                    </a:lnTo>
                    <a:lnTo>
                      <a:pt x="789" y="541"/>
                    </a:lnTo>
                    <a:lnTo>
                      <a:pt x="779" y="552"/>
                    </a:lnTo>
                    <a:lnTo>
                      <a:pt x="768" y="561"/>
                    </a:lnTo>
                    <a:lnTo>
                      <a:pt x="761" y="570"/>
                    </a:lnTo>
                    <a:lnTo>
                      <a:pt x="756" y="578"/>
                    </a:lnTo>
                    <a:lnTo>
                      <a:pt x="752" y="585"/>
                    </a:lnTo>
                    <a:lnTo>
                      <a:pt x="749" y="591"/>
                    </a:lnTo>
                    <a:lnTo>
                      <a:pt x="745" y="597"/>
                    </a:lnTo>
                    <a:lnTo>
                      <a:pt x="741" y="601"/>
                    </a:lnTo>
                    <a:lnTo>
                      <a:pt x="736" y="606"/>
                    </a:lnTo>
                    <a:lnTo>
                      <a:pt x="727" y="613"/>
                    </a:lnTo>
                    <a:lnTo>
                      <a:pt x="720" y="616"/>
                    </a:lnTo>
                    <a:lnTo>
                      <a:pt x="713" y="619"/>
                    </a:lnTo>
                    <a:lnTo>
                      <a:pt x="704" y="616"/>
                    </a:lnTo>
                    <a:lnTo>
                      <a:pt x="692" y="614"/>
                    </a:lnTo>
                    <a:lnTo>
                      <a:pt x="683" y="616"/>
                    </a:lnTo>
                    <a:lnTo>
                      <a:pt x="679" y="621"/>
                    </a:lnTo>
                    <a:lnTo>
                      <a:pt x="682" y="628"/>
                    </a:lnTo>
                    <a:lnTo>
                      <a:pt x="687" y="631"/>
                    </a:lnTo>
                    <a:lnTo>
                      <a:pt x="692" y="632"/>
                    </a:lnTo>
                    <a:lnTo>
                      <a:pt x="699" y="632"/>
                    </a:lnTo>
                    <a:lnTo>
                      <a:pt x="706" y="631"/>
                    </a:lnTo>
                    <a:lnTo>
                      <a:pt x="714" y="630"/>
                    </a:lnTo>
                    <a:lnTo>
                      <a:pt x="721" y="628"/>
                    </a:lnTo>
                    <a:lnTo>
                      <a:pt x="728" y="627"/>
                    </a:lnTo>
                    <a:lnTo>
                      <a:pt x="734" y="625"/>
                    </a:lnTo>
                    <a:lnTo>
                      <a:pt x="738" y="625"/>
                    </a:lnTo>
                    <a:lnTo>
                      <a:pt x="743" y="627"/>
                    </a:lnTo>
                    <a:lnTo>
                      <a:pt x="748" y="628"/>
                    </a:lnTo>
                    <a:lnTo>
                      <a:pt x="752" y="628"/>
                    </a:lnTo>
                    <a:lnTo>
                      <a:pt x="757" y="627"/>
                    </a:lnTo>
                    <a:lnTo>
                      <a:pt x="761" y="622"/>
                    </a:lnTo>
                    <a:lnTo>
                      <a:pt x="766" y="615"/>
                    </a:lnTo>
                    <a:lnTo>
                      <a:pt x="771" y="604"/>
                    </a:lnTo>
                    <a:lnTo>
                      <a:pt x="775" y="591"/>
                    </a:lnTo>
                    <a:lnTo>
                      <a:pt x="780" y="583"/>
                    </a:lnTo>
                    <a:lnTo>
                      <a:pt x="786" y="576"/>
                    </a:lnTo>
                    <a:lnTo>
                      <a:pt x="790" y="571"/>
                    </a:lnTo>
                    <a:lnTo>
                      <a:pt x="796" y="569"/>
                    </a:lnTo>
                    <a:lnTo>
                      <a:pt x="802" y="568"/>
                    </a:lnTo>
                    <a:lnTo>
                      <a:pt x="809" y="568"/>
                    </a:lnTo>
                    <a:lnTo>
                      <a:pt x="816" y="569"/>
                    </a:lnTo>
                    <a:lnTo>
                      <a:pt x="824" y="569"/>
                    </a:lnTo>
                    <a:lnTo>
                      <a:pt x="832" y="568"/>
                    </a:lnTo>
                    <a:lnTo>
                      <a:pt x="840" y="567"/>
                    </a:lnTo>
                    <a:lnTo>
                      <a:pt x="849" y="563"/>
                    </a:lnTo>
                    <a:lnTo>
                      <a:pt x="858" y="560"/>
                    </a:lnTo>
                    <a:lnTo>
                      <a:pt x="867" y="554"/>
                    </a:lnTo>
                    <a:lnTo>
                      <a:pt x="877" y="548"/>
                    </a:lnTo>
                    <a:lnTo>
                      <a:pt x="885" y="541"/>
                    </a:lnTo>
                    <a:lnTo>
                      <a:pt x="894" y="536"/>
                    </a:lnTo>
                    <a:lnTo>
                      <a:pt x="902" y="531"/>
                    </a:lnTo>
                    <a:lnTo>
                      <a:pt x="910" y="528"/>
                    </a:lnTo>
                    <a:lnTo>
                      <a:pt x="918" y="525"/>
                    </a:lnTo>
                    <a:lnTo>
                      <a:pt x="926" y="523"/>
                    </a:lnTo>
                    <a:lnTo>
                      <a:pt x="933" y="522"/>
                    </a:lnTo>
                    <a:lnTo>
                      <a:pt x="939" y="519"/>
                    </a:lnTo>
                    <a:lnTo>
                      <a:pt x="944" y="516"/>
                    </a:lnTo>
                    <a:lnTo>
                      <a:pt x="950" y="513"/>
                    </a:lnTo>
                    <a:lnTo>
                      <a:pt x="956" y="508"/>
                    </a:lnTo>
                    <a:lnTo>
                      <a:pt x="964" y="503"/>
                    </a:lnTo>
                    <a:lnTo>
                      <a:pt x="971" y="499"/>
                    </a:lnTo>
                    <a:lnTo>
                      <a:pt x="979" y="496"/>
                    </a:lnTo>
                    <a:lnTo>
                      <a:pt x="987" y="494"/>
                    </a:lnTo>
                    <a:lnTo>
                      <a:pt x="994" y="494"/>
                    </a:lnTo>
                    <a:lnTo>
                      <a:pt x="1000" y="496"/>
                    </a:lnTo>
                    <a:lnTo>
                      <a:pt x="1005" y="501"/>
                    </a:lnTo>
                    <a:lnTo>
                      <a:pt x="1015" y="506"/>
                    </a:lnTo>
                    <a:lnTo>
                      <a:pt x="1024" y="509"/>
                    </a:lnTo>
                    <a:lnTo>
                      <a:pt x="1035" y="514"/>
                    </a:lnTo>
                    <a:lnTo>
                      <a:pt x="1047" y="517"/>
                    </a:lnTo>
                    <a:lnTo>
                      <a:pt x="1058" y="521"/>
                    </a:lnTo>
                    <a:lnTo>
                      <a:pt x="1071" y="522"/>
                    </a:lnTo>
                    <a:lnTo>
                      <a:pt x="1084" y="522"/>
                    </a:lnTo>
                    <a:lnTo>
                      <a:pt x="1094" y="521"/>
                    </a:lnTo>
                    <a:lnTo>
                      <a:pt x="1102" y="518"/>
                    </a:lnTo>
                    <a:lnTo>
                      <a:pt x="1108" y="515"/>
                    </a:lnTo>
                    <a:lnTo>
                      <a:pt x="1112" y="511"/>
                    </a:lnTo>
                    <a:lnTo>
                      <a:pt x="1117" y="509"/>
                    </a:lnTo>
                    <a:lnTo>
                      <a:pt x="1122" y="507"/>
                    </a:lnTo>
                    <a:lnTo>
                      <a:pt x="1127" y="506"/>
                    </a:lnTo>
                    <a:lnTo>
                      <a:pt x="1135" y="507"/>
                    </a:lnTo>
                    <a:lnTo>
                      <a:pt x="1145" y="509"/>
                    </a:lnTo>
                    <a:lnTo>
                      <a:pt x="1153" y="510"/>
                    </a:lnTo>
                    <a:lnTo>
                      <a:pt x="1162" y="513"/>
                    </a:lnTo>
                    <a:lnTo>
                      <a:pt x="1171" y="515"/>
                    </a:lnTo>
                    <a:lnTo>
                      <a:pt x="1180" y="517"/>
                    </a:lnTo>
                    <a:lnTo>
                      <a:pt x="1192" y="518"/>
                    </a:lnTo>
                    <a:lnTo>
                      <a:pt x="1205" y="519"/>
                    </a:lnTo>
                    <a:lnTo>
                      <a:pt x="1219" y="519"/>
                    </a:lnTo>
                    <a:lnTo>
                      <a:pt x="1233" y="519"/>
                    </a:lnTo>
                    <a:lnTo>
                      <a:pt x="1244" y="518"/>
                    </a:lnTo>
                    <a:lnTo>
                      <a:pt x="1251" y="516"/>
                    </a:lnTo>
                    <a:lnTo>
                      <a:pt x="1255" y="514"/>
                    </a:lnTo>
                    <a:lnTo>
                      <a:pt x="1259" y="513"/>
                    </a:lnTo>
                    <a:lnTo>
                      <a:pt x="1263" y="510"/>
                    </a:lnTo>
                    <a:lnTo>
                      <a:pt x="1269" y="509"/>
                    </a:lnTo>
                    <a:lnTo>
                      <a:pt x="1277" y="509"/>
                    </a:lnTo>
                    <a:lnTo>
                      <a:pt x="1286" y="509"/>
                    </a:lnTo>
                    <a:lnTo>
                      <a:pt x="1293" y="510"/>
                    </a:lnTo>
                    <a:lnTo>
                      <a:pt x="1298" y="511"/>
                    </a:lnTo>
                    <a:lnTo>
                      <a:pt x="1302" y="513"/>
                    </a:lnTo>
                    <a:lnTo>
                      <a:pt x="1306" y="514"/>
                    </a:lnTo>
                    <a:lnTo>
                      <a:pt x="1309" y="514"/>
                    </a:lnTo>
                    <a:lnTo>
                      <a:pt x="1314" y="513"/>
                    </a:lnTo>
                    <a:lnTo>
                      <a:pt x="1320" y="509"/>
                    </a:lnTo>
                    <a:lnTo>
                      <a:pt x="1327" y="506"/>
                    </a:lnTo>
                    <a:lnTo>
                      <a:pt x="1333" y="504"/>
                    </a:lnTo>
                    <a:lnTo>
                      <a:pt x="1341" y="503"/>
                    </a:lnTo>
                    <a:lnTo>
                      <a:pt x="1350" y="503"/>
                    </a:lnTo>
                    <a:lnTo>
                      <a:pt x="1356" y="504"/>
                    </a:lnTo>
                    <a:lnTo>
                      <a:pt x="1363" y="506"/>
                    </a:lnTo>
                    <a:lnTo>
                      <a:pt x="1369" y="507"/>
                    </a:lnTo>
                    <a:lnTo>
                      <a:pt x="1374" y="509"/>
                    </a:lnTo>
                    <a:lnTo>
                      <a:pt x="1382" y="514"/>
                    </a:lnTo>
                    <a:lnTo>
                      <a:pt x="1389" y="522"/>
                    </a:lnTo>
                    <a:lnTo>
                      <a:pt x="1396" y="530"/>
                    </a:lnTo>
                    <a:lnTo>
                      <a:pt x="1404" y="537"/>
                    </a:lnTo>
                    <a:lnTo>
                      <a:pt x="1411" y="545"/>
                    </a:lnTo>
                    <a:lnTo>
                      <a:pt x="1416" y="557"/>
                    </a:lnTo>
                    <a:lnTo>
                      <a:pt x="1421" y="571"/>
                    </a:lnTo>
                    <a:lnTo>
                      <a:pt x="1425" y="584"/>
                    </a:lnTo>
                    <a:lnTo>
                      <a:pt x="1430" y="591"/>
                    </a:lnTo>
                    <a:lnTo>
                      <a:pt x="1434" y="598"/>
                    </a:lnTo>
                    <a:lnTo>
                      <a:pt x="1436" y="605"/>
                    </a:lnTo>
                    <a:lnTo>
                      <a:pt x="1436" y="612"/>
                    </a:lnTo>
                    <a:lnTo>
                      <a:pt x="1435" y="615"/>
                    </a:lnTo>
                    <a:lnTo>
                      <a:pt x="1434" y="620"/>
                    </a:lnTo>
                    <a:lnTo>
                      <a:pt x="1432" y="623"/>
                    </a:lnTo>
                    <a:lnTo>
                      <a:pt x="1431" y="628"/>
                    </a:lnTo>
                    <a:lnTo>
                      <a:pt x="1427" y="642"/>
                    </a:lnTo>
                    <a:lnTo>
                      <a:pt x="1424" y="652"/>
                    </a:lnTo>
                    <a:lnTo>
                      <a:pt x="1419" y="663"/>
                    </a:lnTo>
                    <a:lnTo>
                      <a:pt x="1404" y="683"/>
                    </a:lnTo>
                    <a:lnTo>
                      <a:pt x="1394" y="693"/>
                    </a:lnTo>
                    <a:lnTo>
                      <a:pt x="1386" y="700"/>
                    </a:lnTo>
                    <a:lnTo>
                      <a:pt x="1382" y="707"/>
                    </a:lnTo>
                    <a:lnTo>
                      <a:pt x="1378" y="712"/>
                    </a:lnTo>
                    <a:lnTo>
                      <a:pt x="1375" y="719"/>
                    </a:lnTo>
                    <a:lnTo>
                      <a:pt x="1371" y="727"/>
                    </a:lnTo>
                    <a:lnTo>
                      <a:pt x="1368" y="738"/>
                    </a:lnTo>
                    <a:lnTo>
                      <a:pt x="1363" y="754"/>
                    </a:lnTo>
                    <a:lnTo>
                      <a:pt x="1355" y="780"/>
                    </a:lnTo>
                    <a:lnTo>
                      <a:pt x="1352" y="788"/>
                    </a:lnTo>
                    <a:lnTo>
                      <a:pt x="1353" y="790"/>
                    </a:lnTo>
                    <a:lnTo>
                      <a:pt x="1359" y="797"/>
                    </a:lnTo>
                    <a:lnTo>
                      <a:pt x="1364" y="807"/>
                    </a:lnTo>
                    <a:lnTo>
                      <a:pt x="1364" y="817"/>
                    </a:lnTo>
                    <a:lnTo>
                      <a:pt x="1361" y="826"/>
                    </a:lnTo>
                    <a:lnTo>
                      <a:pt x="1352" y="840"/>
                    </a:lnTo>
                    <a:lnTo>
                      <a:pt x="1341" y="859"/>
                    </a:lnTo>
                    <a:lnTo>
                      <a:pt x="1333" y="883"/>
                    </a:lnTo>
                    <a:lnTo>
                      <a:pt x="1328" y="908"/>
                    </a:lnTo>
                    <a:lnTo>
                      <a:pt x="1324" y="926"/>
                    </a:lnTo>
                    <a:lnTo>
                      <a:pt x="1323" y="934"/>
                    </a:lnTo>
                    <a:lnTo>
                      <a:pt x="1320" y="942"/>
                    </a:lnTo>
                    <a:lnTo>
                      <a:pt x="1316" y="950"/>
                    </a:lnTo>
                    <a:lnTo>
                      <a:pt x="1312" y="958"/>
                    </a:lnTo>
                    <a:lnTo>
                      <a:pt x="1307" y="968"/>
                    </a:lnTo>
                    <a:lnTo>
                      <a:pt x="1301" y="974"/>
                    </a:lnTo>
                    <a:lnTo>
                      <a:pt x="1295" y="982"/>
                    </a:lnTo>
                    <a:lnTo>
                      <a:pt x="1290" y="988"/>
                    </a:lnTo>
                    <a:lnTo>
                      <a:pt x="1282" y="995"/>
                    </a:lnTo>
                    <a:lnTo>
                      <a:pt x="1276" y="999"/>
                    </a:lnTo>
                    <a:lnTo>
                      <a:pt x="1271" y="1004"/>
                    </a:lnTo>
                    <a:lnTo>
                      <a:pt x="1264" y="1016"/>
                    </a:lnTo>
                    <a:lnTo>
                      <a:pt x="1254" y="1029"/>
                    </a:lnTo>
                    <a:lnTo>
                      <a:pt x="1246" y="1038"/>
                    </a:lnTo>
                    <a:lnTo>
                      <a:pt x="1240" y="1045"/>
                    </a:lnTo>
                    <a:lnTo>
                      <a:pt x="1242" y="1053"/>
                    </a:lnTo>
                    <a:lnTo>
                      <a:pt x="1246" y="1058"/>
                    </a:lnTo>
                    <a:lnTo>
                      <a:pt x="1248" y="1063"/>
                    </a:lnTo>
                    <a:lnTo>
                      <a:pt x="1246" y="1069"/>
                    </a:lnTo>
                    <a:lnTo>
                      <a:pt x="1242" y="1084"/>
                    </a:lnTo>
                    <a:lnTo>
                      <a:pt x="1239" y="1093"/>
                    </a:lnTo>
                    <a:lnTo>
                      <a:pt x="1234" y="1102"/>
                    </a:lnTo>
                    <a:lnTo>
                      <a:pt x="1229" y="1109"/>
                    </a:lnTo>
                    <a:lnTo>
                      <a:pt x="1222" y="1116"/>
                    </a:lnTo>
                    <a:lnTo>
                      <a:pt x="1215" y="1122"/>
                    </a:lnTo>
                    <a:lnTo>
                      <a:pt x="1208" y="1126"/>
                    </a:lnTo>
                    <a:lnTo>
                      <a:pt x="1200" y="1131"/>
                    </a:lnTo>
                    <a:lnTo>
                      <a:pt x="1193" y="1136"/>
                    </a:lnTo>
                    <a:lnTo>
                      <a:pt x="1186" y="1140"/>
                    </a:lnTo>
                    <a:lnTo>
                      <a:pt x="1179" y="1143"/>
                    </a:lnTo>
                    <a:lnTo>
                      <a:pt x="1172" y="1146"/>
                    </a:lnTo>
                    <a:lnTo>
                      <a:pt x="1165" y="1147"/>
                    </a:lnTo>
                    <a:lnTo>
                      <a:pt x="1157" y="1149"/>
                    </a:lnTo>
                    <a:lnTo>
                      <a:pt x="1148" y="1152"/>
                    </a:lnTo>
                    <a:lnTo>
                      <a:pt x="1138" y="1154"/>
                    </a:lnTo>
                    <a:lnTo>
                      <a:pt x="1126" y="1156"/>
                    </a:lnTo>
                    <a:lnTo>
                      <a:pt x="1114" y="1160"/>
                    </a:lnTo>
                    <a:lnTo>
                      <a:pt x="1101" y="1164"/>
                    </a:lnTo>
                    <a:lnTo>
                      <a:pt x="1091" y="1169"/>
                    </a:lnTo>
                    <a:lnTo>
                      <a:pt x="1080" y="1175"/>
                    </a:lnTo>
                    <a:lnTo>
                      <a:pt x="1071" y="1181"/>
                    </a:lnTo>
                    <a:lnTo>
                      <a:pt x="1063" y="1186"/>
                    </a:lnTo>
                    <a:lnTo>
                      <a:pt x="1057" y="1191"/>
                    </a:lnTo>
                    <a:lnTo>
                      <a:pt x="1051" y="1196"/>
                    </a:lnTo>
                    <a:lnTo>
                      <a:pt x="1046" y="1200"/>
                    </a:lnTo>
                    <a:lnTo>
                      <a:pt x="1040" y="1204"/>
                    </a:lnTo>
                    <a:lnTo>
                      <a:pt x="1034" y="1208"/>
                    </a:lnTo>
                    <a:lnTo>
                      <a:pt x="1028" y="1212"/>
                    </a:lnTo>
                    <a:lnTo>
                      <a:pt x="1025" y="1215"/>
                    </a:lnTo>
                    <a:lnTo>
                      <a:pt x="1025" y="1217"/>
                    </a:lnTo>
                    <a:lnTo>
                      <a:pt x="1027" y="1219"/>
                    </a:lnTo>
                    <a:lnTo>
                      <a:pt x="1034" y="1219"/>
                    </a:lnTo>
                    <a:lnTo>
                      <a:pt x="1043" y="1216"/>
                    </a:lnTo>
                    <a:lnTo>
                      <a:pt x="1050" y="1214"/>
                    </a:lnTo>
                    <a:lnTo>
                      <a:pt x="1058" y="1211"/>
                    </a:lnTo>
                    <a:lnTo>
                      <a:pt x="1065" y="1206"/>
                    </a:lnTo>
                    <a:lnTo>
                      <a:pt x="1071" y="1201"/>
                    </a:lnTo>
                    <a:lnTo>
                      <a:pt x="1078" y="1198"/>
                    </a:lnTo>
                    <a:lnTo>
                      <a:pt x="1084" y="1194"/>
                    </a:lnTo>
                    <a:lnTo>
                      <a:pt x="1091" y="1191"/>
                    </a:lnTo>
                    <a:lnTo>
                      <a:pt x="1097" y="1187"/>
                    </a:lnTo>
                    <a:lnTo>
                      <a:pt x="1104" y="1184"/>
                    </a:lnTo>
                    <a:lnTo>
                      <a:pt x="1111" y="1181"/>
                    </a:lnTo>
                    <a:lnTo>
                      <a:pt x="1118" y="1177"/>
                    </a:lnTo>
                    <a:lnTo>
                      <a:pt x="1125" y="1176"/>
                    </a:lnTo>
                    <a:lnTo>
                      <a:pt x="1131" y="1175"/>
                    </a:lnTo>
                    <a:lnTo>
                      <a:pt x="1138" y="1176"/>
                    </a:lnTo>
                    <a:lnTo>
                      <a:pt x="1144" y="1178"/>
                    </a:lnTo>
                    <a:lnTo>
                      <a:pt x="1154" y="1185"/>
                    </a:lnTo>
                    <a:lnTo>
                      <a:pt x="1161" y="1191"/>
                    </a:lnTo>
                    <a:lnTo>
                      <a:pt x="1160" y="1198"/>
                    </a:lnTo>
                    <a:lnTo>
                      <a:pt x="1148" y="1206"/>
                    </a:lnTo>
                    <a:lnTo>
                      <a:pt x="1140" y="1211"/>
                    </a:lnTo>
                    <a:lnTo>
                      <a:pt x="1133" y="1213"/>
                    </a:lnTo>
                    <a:lnTo>
                      <a:pt x="1130" y="1215"/>
                    </a:lnTo>
                    <a:lnTo>
                      <a:pt x="1129" y="1216"/>
                    </a:lnTo>
                    <a:lnTo>
                      <a:pt x="1130" y="1219"/>
                    </a:lnTo>
                    <a:lnTo>
                      <a:pt x="1134" y="1221"/>
                    </a:lnTo>
                    <a:lnTo>
                      <a:pt x="1144" y="1223"/>
                    </a:lnTo>
                    <a:lnTo>
                      <a:pt x="1155" y="1228"/>
                    </a:lnTo>
                    <a:lnTo>
                      <a:pt x="1168" y="1232"/>
                    </a:lnTo>
                    <a:lnTo>
                      <a:pt x="1179" y="1237"/>
                    </a:lnTo>
                    <a:lnTo>
                      <a:pt x="1188" y="1242"/>
                    </a:lnTo>
                    <a:lnTo>
                      <a:pt x="1195" y="1245"/>
                    </a:lnTo>
                    <a:lnTo>
                      <a:pt x="1201" y="1250"/>
                    </a:lnTo>
                    <a:lnTo>
                      <a:pt x="1207" y="1253"/>
                    </a:lnTo>
                    <a:lnTo>
                      <a:pt x="1211" y="1257"/>
                    </a:lnTo>
                    <a:lnTo>
                      <a:pt x="1215" y="1260"/>
                    </a:lnTo>
                    <a:lnTo>
                      <a:pt x="1218" y="1266"/>
                    </a:lnTo>
                    <a:lnTo>
                      <a:pt x="1214" y="1270"/>
                    </a:lnTo>
                    <a:lnTo>
                      <a:pt x="1205" y="1275"/>
                    </a:lnTo>
                    <a:lnTo>
                      <a:pt x="1193" y="1285"/>
                    </a:lnTo>
                    <a:lnTo>
                      <a:pt x="1187" y="1292"/>
                    </a:lnTo>
                    <a:lnTo>
                      <a:pt x="1181" y="1298"/>
                    </a:lnTo>
                    <a:lnTo>
                      <a:pt x="1176" y="1304"/>
                    </a:lnTo>
                    <a:lnTo>
                      <a:pt x="1169" y="1307"/>
                    </a:lnTo>
                    <a:lnTo>
                      <a:pt x="1163" y="1311"/>
                    </a:lnTo>
                    <a:lnTo>
                      <a:pt x="1156" y="1313"/>
                    </a:lnTo>
                    <a:lnTo>
                      <a:pt x="1150" y="1312"/>
                    </a:lnTo>
                    <a:lnTo>
                      <a:pt x="1144" y="1310"/>
                    </a:lnTo>
                    <a:lnTo>
                      <a:pt x="1137" y="1306"/>
                    </a:lnTo>
                    <a:lnTo>
                      <a:pt x="1131" y="1304"/>
                    </a:lnTo>
                    <a:lnTo>
                      <a:pt x="1124" y="1302"/>
                    </a:lnTo>
                    <a:lnTo>
                      <a:pt x="1118" y="1299"/>
                    </a:lnTo>
                    <a:lnTo>
                      <a:pt x="1112" y="1299"/>
                    </a:lnTo>
                    <a:lnTo>
                      <a:pt x="1108" y="1302"/>
                    </a:lnTo>
                    <a:lnTo>
                      <a:pt x="1104" y="1304"/>
                    </a:lnTo>
                    <a:lnTo>
                      <a:pt x="1101" y="1310"/>
                    </a:lnTo>
                    <a:lnTo>
                      <a:pt x="1096" y="1318"/>
                    </a:lnTo>
                    <a:lnTo>
                      <a:pt x="1089" y="1328"/>
                    </a:lnTo>
                    <a:lnTo>
                      <a:pt x="1081" y="1340"/>
                    </a:lnTo>
                    <a:lnTo>
                      <a:pt x="1072" y="1351"/>
                    </a:lnTo>
                    <a:lnTo>
                      <a:pt x="1061" y="1363"/>
                    </a:lnTo>
                    <a:lnTo>
                      <a:pt x="1050" y="1372"/>
                    </a:lnTo>
                    <a:lnTo>
                      <a:pt x="1041" y="1380"/>
                    </a:lnTo>
                    <a:lnTo>
                      <a:pt x="1032" y="1384"/>
                    </a:lnTo>
                    <a:lnTo>
                      <a:pt x="1024" y="1387"/>
                    </a:lnTo>
                    <a:lnTo>
                      <a:pt x="1018" y="1390"/>
                    </a:lnTo>
                    <a:lnTo>
                      <a:pt x="1013" y="1393"/>
                    </a:lnTo>
                    <a:lnTo>
                      <a:pt x="1010" y="1396"/>
                    </a:lnTo>
                    <a:lnTo>
                      <a:pt x="1005" y="1398"/>
                    </a:lnTo>
                    <a:lnTo>
                      <a:pt x="1000" y="1399"/>
                    </a:lnTo>
                    <a:lnTo>
                      <a:pt x="994" y="1402"/>
                    </a:lnTo>
                    <a:lnTo>
                      <a:pt x="985" y="1402"/>
                    </a:lnTo>
                    <a:lnTo>
                      <a:pt x="975" y="1402"/>
                    </a:lnTo>
                    <a:lnTo>
                      <a:pt x="967" y="1402"/>
                    </a:lnTo>
                    <a:lnTo>
                      <a:pt x="961" y="1401"/>
                    </a:lnTo>
                    <a:lnTo>
                      <a:pt x="955" y="1401"/>
                    </a:lnTo>
                    <a:lnTo>
                      <a:pt x="950" y="1399"/>
                    </a:lnTo>
                    <a:lnTo>
                      <a:pt x="946" y="1398"/>
                    </a:lnTo>
                    <a:lnTo>
                      <a:pt x="942" y="1398"/>
                    </a:lnTo>
                    <a:lnTo>
                      <a:pt x="940" y="1397"/>
                    </a:lnTo>
                    <a:lnTo>
                      <a:pt x="936" y="1396"/>
                    </a:lnTo>
                    <a:lnTo>
                      <a:pt x="932" y="1395"/>
                    </a:lnTo>
                    <a:lnTo>
                      <a:pt x="927" y="1394"/>
                    </a:lnTo>
                    <a:lnTo>
                      <a:pt x="921" y="1393"/>
                    </a:lnTo>
                    <a:lnTo>
                      <a:pt x="917" y="1391"/>
                    </a:lnTo>
                    <a:lnTo>
                      <a:pt x="911" y="1391"/>
                    </a:lnTo>
                    <a:lnTo>
                      <a:pt x="906" y="1393"/>
                    </a:lnTo>
                    <a:lnTo>
                      <a:pt x="902" y="1395"/>
                    </a:lnTo>
                    <a:lnTo>
                      <a:pt x="900" y="1397"/>
                    </a:lnTo>
                    <a:lnTo>
                      <a:pt x="900" y="1399"/>
                    </a:lnTo>
                    <a:lnTo>
                      <a:pt x="902" y="1401"/>
                    </a:lnTo>
                    <a:lnTo>
                      <a:pt x="908" y="1402"/>
                    </a:lnTo>
                    <a:lnTo>
                      <a:pt x="913" y="1404"/>
                    </a:lnTo>
                    <a:lnTo>
                      <a:pt x="923" y="1406"/>
                    </a:lnTo>
                    <a:lnTo>
                      <a:pt x="934" y="1409"/>
                    </a:lnTo>
                    <a:lnTo>
                      <a:pt x="947" y="1412"/>
                    </a:lnTo>
                    <a:lnTo>
                      <a:pt x="961" y="1416"/>
                    </a:lnTo>
                    <a:lnTo>
                      <a:pt x="974" y="1418"/>
                    </a:lnTo>
                    <a:lnTo>
                      <a:pt x="987" y="1420"/>
                    </a:lnTo>
                    <a:lnTo>
                      <a:pt x="1000" y="1421"/>
                    </a:lnTo>
                    <a:lnTo>
                      <a:pt x="1011" y="1424"/>
                    </a:lnTo>
                    <a:lnTo>
                      <a:pt x="1022" y="1425"/>
                    </a:lnTo>
                    <a:lnTo>
                      <a:pt x="1031" y="1426"/>
                    </a:lnTo>
                    <a:lnTo>
                      <a:pt x="1039" y="1427"/>
                    </a:lnTo>
                    <a:lnTo>
                      <a:pt x="1046" y="1428"/>
                    </a:lnTo>
                    <a:lnTo>
                      <a:pt x="1053" y="1431"/>
                    </a:lnTo>
                    <a:lnTo>
                      <a:pt x="1061" y="1433"/>
                    </a:lnTo>
                    <a:lnTo>
                      <a:pt x="1068" y="1435"/>
                    </a:lnTo>
                    <a:lnTo>
                      <a:pt x="1074" y="1437"/>
                    </a:lnTo>
                    <a:lnTo>
                      <a:pt x="1081" y="1437"/>
                    </a:lnTo>
                    <a:lnTo>
                      <a:pt x="1088" y="1436"/>
                    </a:lnTo>
                    <a:lnTo>
                      <a:pt x="1096" y="1434"/>
                    </a:lnTo>
                    <a:lnTo>
                      <a:pt x="1108" y="1428"/>
                    </a:lnTo>
                    <a:lnTo>
                      <a:pt x="1115" y="1422"/>
                    </a:lnTo>
                    <a:lnTo>
                      <a:pt x="1120" y="1416"/>
                    </a:lnTo>
                    <a:lnTo>
                      <a:pt x="1129" y="1404"/>
                    </a:lnTo>
                    <a:lnTo>
                      <a:pt x="1133" y="1397"/>
                    </a:lnTo>
                    <a:lnTo>
                      <a:pt x="1139" y="1390"/>
                    </a:lnTo>
                    <a:lnTo>
                      <a:pt x="1145" y="1384"/>
                    </a:lnTo>
                    <a:lnTo>
                      <a:pt x="1152" y="1379"/>
                    </a:lnTo>
                    <a:lnTo>
                      <a:pt x="1158" y="1375"/>
                    </a:lnTo>
                    <a:lnTo>
                      <a:pt x="1167" y="1373"/>
                    </a:lnTo>
                    <a:lnTo>
                      <a:pt x="1176" y="1373"/>
                    </a:lnTo>
                    <a:lnTo>
                      <a:pt x="1185" y="1374"/>
                    </a:lnTo>
                    <a:lnTo>
                      <a:pt x="1193" y="1378"/>
                    </a:lnTo>
                    <a:lnTo>
                      <a:pt x="1199" y="1381"/>
                    </a:lnTo>
                    <a:lnTo>
                      <a:pt x="1202" y="1386"/>
                    </a:lnTo>
                    <a:lnTo>
                      <a:pt x="1206" y="1390"/>
                    </a:lnTo>
                    <a:lnTo>
                      <a:pt x="1208" y="1394"/>
                    </a:lnTo>
                    <a:lnTo>
                      <a:pt x="1213" y="1398"/>
                    </a:lnTo>
                    <a:lnTo>
                      <a:pt x="1218" y="1403"/>
                    </a:lnTo>
                    <a:lnTo>
                      <a:pt x="1228" y="1406"/>
                    </a:lnTo>
                    <a:lnTo>
                      <a:pt x="1238" y="1410"/>
                    </a:lnTo>
                    <a:lnTo>
                      <a:pt x="1246" y="1412"/>
                    </a:lnTo>
                    <a:lnTo>
                      <a:pt x="1253" y="1414"/>
                    </a:lnTo>
                    <a:lnTo>
                      <a:pt x="1257" y="1416"/>
                    </a:lnTo>
                    <a:lnTo>
                      <a:pt x="1263" y="1418"/>
                    </a:lnTo>
                    <a:lnTo>
                      <a:pt x="1267" y="1420"/>
                    </a:lnTo>
                    <a:lnTo>
                      <a:pt x="1271" y="1422"/>
                    </a:lnTo>
                    <a:lnTo>
                      <a:pt x="1277" y="1427"/>
                    </a:lnTo>
                    <a:lnTo>
                      <a:pt x="1282" y="1432"/>
                    </a:lnTo>
                    <a:lnTo>
                      <a:pt x="1286" y="1435"/>
                    </a:lnTo>
                    <a:lnTo>
                      <a:pt x="1290" y="1437"/>
                    </a:lnTo>
                    <a:lnTo>
                      <a:pt x="1294" y="1440"/>
                    </a:lnTo>
                    <a:lnTo>
                      <a:pt x="1298" y="1441"/>
                    </a:lnTo>
                    <a:lnTo>
                      <a:pt x="1303" y="1442"/>
                    </a:lnTo>
                    <a:lnTo>
                      <a:pt x="1309" y="1442"/>
                    </a:lnTo>
                    <a:lnTo>
                      <a:pt x="1316" y="1442"/>
                    </a:lnTo>
                    <a:lnTo>
                      <a:pt x="1324" y="1442"/>
                    </a:lnTo>
                    <a:lnTo>
                      <a:pt x="1332" y="1442"/>
                    </a:lnTo>
                    <a:lnTo>
                      <a:pt x="1340" y="1444"/>
                    </a:lnTo>
                    <a:lnTo>
                      <a:pt x="1347" y="1448"/>
                    </a:lnTo>
                    <a:lnTo>
                      <a:pt x="1353" y="1451"/>
                    </a:lnTo>
                    <a:lnTo>
                      <a:pt x="1358" y="1456"/>
                    </a:lnTo>
                    <a:lnTo>
                      <a:pt x="1361" y="1459"/>
                    </a:lnTo>
                    <a:lnTo>
                      <a:pt x="1363" y="1464"/>
                    </a:lnTo>
                    <a:lnTo>
                      <a:pt x="1370" y="1478"/>
                    </a:lnTo>
                    <a:lnTo>
                      <a:pt x="1382" y="1496"/>
                    </a:lnTo>
                    <a:lnTo>
                      <a:pt x="1391" y="1513"/>
                    </a:lnTo>
                    <a:lnTo>
                      <a:pt x="1396" y="1522"/>
                    </a:lnTo>
                    <a:close/>
                  </a:path>
                </a:pathLst>
              </a:custGeom>
              <a:solidFill>
                <a:schemeClr val="bg1"/>
              </a:solidFill>
              <a:ln w="12700">
                <a:solidFill>
                  <a:schemeClr val="tx1"/>
                </a:solidFill>
                <a:round/>
                <a:headEnd/>
                <a:tailEnd/>
              </a:ln>
            </p:spPr>
            <p:txBody>
              <a:bodyPr vert="horz" wrap="square" lIns="91440" tIns="45720" rIns="91440" bIns="45720" numCol="1" anchor="ctr" anchorCtr="0" compatLnSpc="1">
                <a:prstTxWarp prst="textNoShape">
                  <a:avLst/>
                </a:prstTxWarp>
              </a:bodyPr>
              <a:lstStyle/>
              <a:p>
                <a:pPr algn="ctr"/>
                <a:r>
                  <a:rPr lang="en-GB" b="1" dirty="0" smtClean="0">
                    <a:solidFill>
                      <a:srgbClr val="7030A0"/>
                    </a:solidFill>
                  </a:rPr>
                  <a:t>    Scotland</a:t>
                </a:r>
              </a:p>
              <a:p>
                <a:pPr algn="ctr"/>
                <a:endParaRPr lang="en-GB" b="1" dirty="0">
                  <a:solidFill>
                    <a:srgbClr val="7030A0"/>
                  </a:solidFill>
                </a:endParaRPr>
              </a:p>
            </p:txBody>
          </p:sp>
        </p:grpSp>
        <p:grpSp>
          <p:nvGrpSpPr>
            <p:cNvPr id="17414" name="Group 6"/>
            <p:cNvGrpSpPr>
              <a:grpSpLocks noChangeAspect="1"/>
            </p:cNvGrpSpPr>
            <p:nvPr userDrawn="1"/>
          </p:nvGrpSpPr>
          <p:grpSpPr bwMode="auto">
            <a:xfrm>
              <a:off x="2555844" y="4454612"/>
              <a:ext cx="1463387" cy="749177"/>
              <a:chOff x="1858" y="2683"/>
              <a:chExt cx="838" cy="429"/>
            </a:xfrm>
          </p:grpSpPr>
          <p:sp>
            <p:nvSpPr>
              <p:cNvPr id="17434" name="Freeform 26"/>
              <p:cNvSpPr>
                <a:spLocks/>
              </p:cNvSpPr>
              <p:nvPr userDrawn="1"/>
            </p:nvSpPr>
            <p:spPr bwMode="auto">
              <a:xfrm>
                <a:off x="1858" y="3110"/>
                <a:ext cx="1" cy="2"/>
              </a:xfrm>
              <a:custGeom>
                <a:avLst/>
                <a:gdLst/>
                <a:ahLst/>
                <a:cxnLst>
                  <a:cxn ang="0">
                    <a:pos x="0" y="2"/>
                  </a:cxn>
                  <a:cxn ang="0">
                    <a:pos x="0" y="0"/>
                  </a:cxn>
                  <a:cxn ang="0">
                    <a:pos x="0" y="0"/>
                  </a:cxn>
                  <a:cxn ang="0">
                    <a:pos x="0" y="0"/>
                  </a:cxn>
                  <a:cxn ang="0">
                    <a:pos x="0" y="2"/>
                  </a:cxn>
                  <a:cxn ang="0">
                    <a:pos x="0" y="2"/>
                  </a:cxn>
                </a:cxnLst>
                <a:rect l="0" t="0" r="r" b="b"/>
                <a:pathLst>
                  <a:path h="2">
                    <a:moveTo>
                      <a:pt x="0" y="2"/>
                    </a:moveTo>
                    <a:lnTo>
                      <a:pt x="0" y="0"/>
                    </a:lnTo>
                    <a:lnTo>
                      <a:pt x="0" y="0"/>
                    </a:lnTo>
                    <a:lnTo>
                      <a:pt x="0" y="0"/>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460" name="Freeform 52"/>
              <p:cNvSpPr>
                <a:spLocks/>
              </p:cNvSpPr>
              <p:nvPr userDrawn="1"/>
            </p:nvSpPr>
            <p:spPr bwMode="auto">
              <a:xfrm>
                <a:off x="2689" y="2683"/>
                <a:ext cx="7" cy="6"/>
              </a:xfrm>
              <a:custGeom>
                <a:avLst/>
                <a:gdLst/>
                <a:ahLst/>
                <a:cxnLst>
                  <a:cxn ang="0">
                    <a:pos x="7" y="3"/>
                  </a:cxn>
                  <a:cxn ang="0">
                    <a:pos x="7" y="4"/>
                  </a:cxn>
                  <a:cxn ang="0">
                    <a:pos x="6" y="4"/>
                  </a:cxn>
                  <a:cxn ang="0">
                    <a:pos x="6" y="6"/>
                  </a:cxn>
                  <a:cxn ang="0">
                    <a:pos x="4" y="6"/>
                  </a:cxn>
                  <a:cxn ang="0">
                    <a:pos x="3" y="6"/>
                  </a:cxn>
                  <a:cxn ang="0">
                    <a:pos x="1" y="4"/>
                  </a:cxn>
                  <a:cxn ang="0">
                    <a:pos x="0" y="4"/>
                  </a:cxn>
                  <a:cxn ang="0">
                    <a:pos x="0" y="3"/>
                  </a:cxn>
                  <a:cxn ang="0">
                    <a:pos x="0" y="1"/>
                  </a:cxn>
                  <a:cxn ang="0">
                    <a:pos x="1" y="1"/>
                  </a:cxn>
                  <a:cxn ang="0">
                    <a:pos x="3" y="0"/>
                  </a:cxn>
                  <a:cxn ang="0">
                    <a:pos x="4" y="0"/>
                  </a:cxn>
                  <a:cxn ang="0">
                    <a:pos x="6" y="0"/>
                  </a:cxn>
                  <a:cxn ang="0">
                    <a:pos x="6" y="1"/>
                  </a:cxn>
                  <a:cxn ang="0">
                    <a:pos x="7" y="1"/>
                  </a:cxn>
                  <a:cxn ang="0">
                    <a:pos x="7" y="3"/>
                  </a:cxn>
                </a:cxnLst>
                <a:rect l="0" t="0" r="r" b="b"/>
                <a:pathLst>
                  <a:path w="7" h="6">
                    <a:moveTo>
                      <a:pt x="7" y="3"/>
                    </a:moveTo>
                    <a:lnTo>
                      <a:pt x="7" y="4"/>
                    </a:lnTo>
                    <a:lnTo>
                      <a:pt x="6" y="4"/>
                    </a:lnTo>
                    <a:lnTo>
                      <a:pt x="6" y="6"/>
                    </a:lnTo>
                    <a:lnTo>
                      <a:pt x="4" y="6"/>
                    </a:lnTo>
                    <a:lnTo>
                      <a:pt x="3" y="6"/>
                    </a:lnTo>
                    <a:lnTo>
                      <a:pt x="1" y="4"/>
                    </a:lnTo>
                    <a:lnTo>
                      <a:pt x="0" y="4"/>
                    </a:lnTo>
                    <a:lnTo>
                      <a:pt x="0" y="3"/>
                    </a:lnTo>
                    <a:lnTo>
                      <a:pt x="0" y="1"/>
                    </a:lnTo>
                    <a:lnTo>
                      <a:pt x="1" y="1"/>
                    </a:lnTo>
                    <a:lnTo>
                      <a:pt x="3" y="0"/>
                    </a:lnTo>
                    <a:lnTo>
                      <a:pt x="4" y="0"/>
                    </a:lnTo>
                    <a:lnTo>
                      <a:pt x="6" y="0"/>
                    </a:lnTo>
                    <a:lnTo>
                      <a:pt x="6" y="1"/>
                    </a:lnTo>
                    <a:lnTo>
                      <a:pt x="7" y="1"/>
                    </a:lnTo>
                    <a:lnTo>
                      <a:pt x="7" y="3"/>
                    </a:lnTo>
                    <a:close/>
                  </a:path>
                </a:pathLst>
              </a:custGeom>
              <a:solidFill>
                <a:srgbClr val="3FF2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grpSp>
        <p:grpSp>
          <p:nvGrpSpPr>
            <p:cNvPr id="17491" name="Group 83"/>
            <p:cNvGrpSpPr>
              <a:grpSpLocks noChangeAspect="1"/>
            </p:cNvGrpSpPr>
            <p:nvPr userDrawn="1"/>
          </p:nvGrpSpPr>
          <p:grpSpPr bwMode="auto">
            <a:xfrm>
              <a:off x="2483768" y="1412776"/>
              <a:ext cx="4083795" cy="5175544"/>
              <a:chOff x="3696" y="2069"/>
              <a:chExt cx="995" cy="1261"/>
            </a:xfrm>
          </p:grpSpPr>
          <p:sp>
            <p:nvSpPr>
              <p:cNvPr id="17490" name="AutoShape 82"/>
              <p:cNvSpPr>
                <a:spLocks noChangeAspect="1" noChangeArrowheads="1" noTextEdit="1"/>
              </p:cNvSpPr>
              <p:nvPr userDrawn="1"/>
            </p:nvSpPr>
            <p:spPr bwMode="auto">
              <a:xfrm>
                <a:off x="3696" y="2069"/>
                <a:ext cx="995" cy="12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11" name="Freeform 103"/>
              <p:cNvSpPr>
                <a:spLocks/>
              </p:cNvSpPr>
              <p:nvPr userDrawn="1"/>
            </p:nvSpPr>
            <p:spPr bwMode="auto">
              <a:xfrm>
                <a:off x="3761" y="2972"/>
                <a:ext cx="1" cy="1"/>
              </a:xfrm>
              <a:custGeom>
                <a:avLst/>
                <a:gdLst/>
                <a:ahLst/>
                <a:cxnLst>
                  <a:cxn ang="0">
                    <a:pos x="0" y="1"/>
                  </a:cxn>
                  <a:cxn ang="0">
                    <a:pos x="0" y="0"/>
                  </a:cxn>
                  <a:cxn ang="0">
                    <a:pos x="0" y="0"/>
                  </a:cxn>
                  <a:cxn ang="0">
                    <a:pos x="0" y="0"/>
                  </a:cxn>
                  <a:cxn ang="0">
                    <a:pos x="0" y="1"/>
                  </a:cxn>
                  <a:cxn ang="0">
                    <a:pos x="0" y="1"/>
                  </a:cxn>
                </a:cxnLst>
                <a:rect l="0" t="0" r="r" b="b"/>
                <a:pathLst>
                  <a:path h="1">
                    <a:moveTo>
                      <a:pt x="0" y="1"/>
                    </a:moveTo>
                    <a:lnTo>
                      <a:pt x="0" y="0"/>
                    </a:lnTo>
                    <a:lnTo>
                      <a:pt x="0" y="0"/>
                    </a:lnTo>
                    <a:lnTo>
                      <a:pt x="0" y="0"/>
                    </a:lnTo>
                    <a:lnTo>
                      <a:pt x="0"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13" name="Freeform 105"/>
              <p:cNvSpPr>
                <a:spLocks/>
              </p:cNvSpPr>
              <p:nvPr userDrawn="1"/>
            </p:nvSpPr>
            <p:spPr bwMode="auto">
              <a:xfrm>
                <a:off x="4308" y="2092"/>
                <a:ext cx="45" cy="33"/>
              </a:xfrm>
              <a:custGeom>
                <a:avLst/>
                <a:gdLst/>
                <a:ahLst/>
                <a:cxnLst>
                  <a:cxn ang="0">
                    <a:pos x="86" y="44"/>
                  </a:cxn>
                  <a:cxn ang="0">
                    <a:pos x="90" y="48"/>
                  </a:cxn>
                  <a:cxn ang="0">
                    <a:pos x="77" y="58"/>
                  </a:cxn>
                  <a:cxn ang="0">
                    <a:pos x="63" y="63"/>
                  </a:cxn>
                  <a:cxn ang="0">
                    <a:pos x="57" y="67"/>
                  </a:cxn>
                  <a:cxn ang="0">
                    <a:pos x="56" y="66"/>
                  </a:cxn>
                  <a:cxn ang="0">
                    <a:pos x="54" y="57"/>
                  </a:cxn>
                  <a:cxn ang="0">
                    <a:pos x="49" y="50"/>
                  </a:cxn>
                  <a:cxn ang="0">
                    <a:pos x="43" y="54"/>
                  </a:cxn>
                  <a:cxn ang="0">
                    <a:pos x="37" y="53"/>
                  </a:cxn>
                  <a:cxn ang="0">
                    <a:pos x="29" y="57"/>
                  </a:cxn>
                  <a:cxn ang="0">
                    <a:pos x="23" y="59"/>
                  </a:cxn>
                  <a:cxn ang="0">
                    <a:pos x="23" y="50"/>
                  </a:cxn>
                  <a:cxn ang="0">
                    <a:pos x="20" y="45"/>
                  </a:cxn>
                  <a:cxn ang="0">
                    <a:pos x="16" y="47"/>
                  </a:cxn>
                  <a:cxn ang="0">
                    <a:pos x="13" y="49"/>
                  </a:cxn>
                  <a:cxn ang="0">
                    <a:pos x="6" y="48"/>
                  </a:cxn>
                  <a:cxn ang="0">
                    <a:pos x="1" y="50"/>
                  </a:cxn>
                  <a:cxn ang="0">
                    <a:pos x="0" y="34"/>
                  </a:cxn>
                  <a:cxn ang="0">
                    <a:pos x="2" y="12"/>
                  </a:cxn>
                  <a:cxn ang="0">
                    <a:pos x="9" y="5"/>
                  </a:cxn>
                  <a:cxn ang="0">
                    <a:pos x="16" y="0"/>
                  </a:cxn>
                  <a:cxn ang="0">
                    <a:pos x="23" y="3"/>
                  </a:cxn>
                  <a:cxn ang="0">
                    <a:pos x="25" y="7"/>
                  </a:cxn>
                  <a:cxn ang="0">
                    <a:pos x="30" y="9"/>
                  </a:cxn>
                  <a:cxn ang="0">
                    <a:pos x="33" y="7"/>
                  </a:cxn>
                  <a:cxn ang="0">
                    <a:pos x="39" y="11"/>
                  </a:cxn>
                  <a:cxn ang="0">
                    <a:pos x="47" y="14"/>
                  </a:cxn>
                  <a:cxn ang="0">
                    <a:pos x="51" y="20"/>
                  </a:cxn>
                  <a:cxn ang="0">
                    <a:pos x="49" y="28"/>
                  </a:cxn>
                  <a:cxn ang="0">
                    <a:pos x="48" y="31"/>
                  </a:cxn>
                  <a:cxn ang="0">
                    <a:pos x="53" y="31"/>
                  </a:cxn>
                  <a:cxn ang="0">
                    <a:pos x="58" y="38"/>
                  </a:cxn>
                  <a:cxn ang="0">
                    <a:pos x="62" y="43"/>
                  </a:cxn>
                  <a:cxn ang="0">
                    <a:pos x="65" y="48"/>
                  </a:cxn>
                  <a:cxn ang="0">
                    <a:pos x="66" y="50"/>
                  </a:cxn>
                  <a:cxn ang="0">
                    <a:pos x="72" y="49"/>
                  </a:cxn>
                  <a:cxn ang="0">
                    <a:pos x="82" y="44"/>
                  </a:cxn>
                </a:cxnLst>
                <a:rect l="0" t="0" r="r" b="b"/>
                <a:pathLst>
                  <a:path w="90" h="67">
                    <a:moveTo>
                      <a:pt x="85" y="44"/>
                    </a:moveTo>
                    <a:lnTo>
                      <a:pt x="86" y="44"/>
                    </a:lnTo>
                    <a:lnTo>
                      <a:pt x="90" y="45"/>
                    </a:lnTo>
                    <a:lnTo>
                      <a:pt x="90" y="48"/>
                    </a:lnTo>
                    <a:lnTo>
                      <a:pt x="86" y="53"/>
                    </a:lnTo>
                    <a:lnTo>
                      <a:pt x="77" y="58"/>
                    </a:lnTo>
                    <a:lnTo>
                      <a:pt x="70" y="61"/>
                    </a:lnTo>
                    <a:lnTo>
                      <a:pt x="63" y="63"/>
                    </a:lnTo>
                    <a:lnTo>
                      <a:pt x="60" y="66"/>
                    </a:lnTo>
                    <a:lnTo>
                      <a:pt x="57" y="67"/>
                    </a:lnTo>
                    <a:lnTo>
                      <a:pt x="56" y="67"/>
                    </a:lnTo>
                    <a:lnTo>
                      <a:pt x="56" y="66"/>
                    </a:lnTo>
                    <a:lnTo>
                      <a:pt x="56" y="62"/>
                    </a:lnTo>
                    <a:lnTo>
                      <a:pt x="54" y="57"/>
                    </a:lnTo>
                    <a:lnTo>
                      <a:pt x="52" y="53"/>
                    </a:lnTo>
                    <a:lnTo>
                      <a:pt x="49" y="50"/>
                    </a:lnTo>
                    <a:lnTo>
                      <a:pt x="46" y="52"/>
                    </a:lnTo>
                    <a:lnTo>
                      <a:pt x="43" y="54"/>
                    </a:lnTo>
                    <a:lnTo>
                      <a:pt x="39" y="54"/>
                    </a:lnTo>
                    <a:lnTo>
                      <a:pt x="37" y="53"/>
                    </a:lnTo>
                    <a:lnTo>
                      <a:pt x="33" y="54"/>
                    </a:lnTo>
                    <a:lnTo>
                      <a:pt x="29" y="57"/>
                    </a:lnTo>
                    <a:lnTo>
                      <a:pt x="25" y="59"/>
                    </a:lnTo>
                    <a:lnTo>
                      <a:pt x="23" y="59"/>
                    </a:lnTo>
                    <a:lnTo>
                      <a:pt x="23" y="55"/>
                    </a:lnTo>
                    <a:lnTo>
                      <a:pt x="23" y="50"/>
                    </a:lnTo>
                    <a:lnTo>
                      <a:pt x="21" y="47"/>
                    </a:lnTo>
                    <a:lnTo>
                      <a:pt x="20" y="45"/>
                    </a:lnTo>
                    <a:lnTo>
                      <a:pt x="19" y="45"/>
                    </a:lnTo>
                    <a:lnTo>
                      <a:pt x="16" y="47"/>
                    </a:lnTo>
                    <a:lnTo>
                      <a:pt x="15" y="48"/>
                    </a:lnTo>
                    <a:lnTo>
                      <a:pt x="13" y="49"/>
                    </a:lnTo>
                    <a:lnTo>
                      <a:pt x="10" y="48"/>
                    </a:lnTo>
                    <a:lnTo>
                      <a:pt x="6" y="48"/>
                    </a:lnTo>
                    <a:lnTo>
                      <a:pt x="4" y="49"/>
                    </a:lnTo>
                    <a:lnTo>
                      <a:pt x="1" y="50"/>
                    </a:lnTo>
                    <a:lnTo>
                      <a:pt x="0" y="45"/>
                    </a:lnTo>
                    <a:lnTo>
                      <a:pt x="0" y="34"/>
                    </a:lnTo>
                    <a:lnTo>
                      <a:pt x="1" y="22"/>
                    </a:lnTo>
                    <a:lnTo>
                      <a:pt x="2" y="12"/>
                    </a:lnTo>
                    <a:lnTo>
                      <a:pt x="5" y="7"/>
                    </a:lnTo>
                    <a:lnTo>
                      <a:pt x="9" y="5"/>
                    </a:lnTo>
                    <a:lnTo>
                      <a:pt x="13" y="1"/>
                    </a:lnTo>
                    <a:lnTo>
                      <a:pt x="16" y="0"/>
                    </a:lnTo>
                    <a:lnTo>
                      <a:pt x="20" y="0"/>
                    </a:lnTo>
                    <a:lnTo>
                      <a:pt x="23" y="3"/>
                    </a:lnTo>
                    <a:lnTo>
                      <a:pt x="24" y="6"/>
                    </a:lnTo>
                    <a:lnTo>
                      <a:pt x="25" y="7"/>
                    </a:lnTo>
                    <a:lnTo>
                      <a:pt x="28" y="9"/>
                    </a:lnTo>
                    <a:lnTo>
                      <a:pt x="30" y="9"/>
                    </a:lnTo>
                    <a:lnTo>
                      <a:pt x="32" y="7"/>
                    </a:lnTo>
                    <a:lnTo>
                      <a:pt x="33" y="7"/>
                    </a:lnTo>
                    <a:lnTo>
                      <a:pt x="35" y="10"/>
                    </a:lnTo>
                    <a:lnTo>
                      <a:pt x="39" y="11"/>
                    </a:lnTo>
                    <a:lnTo>
                      <a:pt x="44" y="12"/>
                    </a:lnTo>
                    <a:lnTo>
                      <a:pt x="47" y="14"/>
                    </a:lnTo>
                    <a:lnTo>
                      <a:pt x="49" y="16"/>
                    </a:lnTo>
                    <a:lnTo>
                      <a:pt x="51" y="20"/>
                    </a:lnTo>
                    <a:lnTo>
                      <a:pt x="51" y="24"/>
                    </a:lnTo>
                    <a:lnTo>
                      <a:pt x="49" y="28"/>
                    </a:lnTo>
                    <a:lnTo>
                      <a:pt x="48" y="30"/>
                    </a:lnTo>
                    <a:lnTo>
                      <a:pt x="48" y="31"/>
                    </a:lnTo>
                    <a:lnTo>
                      <a:pt x="49" y="30"/>
                    </a:lnTo>
                    <a:lnTo>
                      <a:pt x="53" y="31"/>
                    </a:lnTo>
                    <a:lnTo>
                      <a:pt x="56" y="34"/>
                    </a:lnTo>
                    <a:lnTo>
                      <a:pt x="58" y="38"/>
                    </a:lnTo>
                    <a:lnTo>
                      <a:pt x="61" y="40"/>
                    </a:lnTo>
                    <a:lnTo>
                      <a:pt x="62" y="43"/>
                    </a:lnTo>
                    <a:lnTo>
                      <a:pt x="63" y="45"/>
                    </a:lnTo>
                    <a:lnTo>
                      <a:pt x="65" y="48"/>
                    </a:lnTo>
                    <a:lnTo>
                      <a:pt x="65" y="49"/>
                    </a:lnTo>
                    <a:lnTo>
                      <a:pt x="66" y="50"/>
                    </a:lnTo>
                    <a:lnTo>
                      <a:pt x="68" y="50"/>
                    </a:lnTo>
                    <a:lnTo>
                      <a:pt x="72" y="49"/>
                    </a:lnTo>
                    <a:lnTo>
                      <a:pt x="77" y="47"/>
                    </a:lnTo>
                    <a:lnTo>
                      <a:pt x="82" y="44"/>
                    </a:lnTo>
                    <a:lnTo>
                      <a:pt x="85" y="44"/>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22" name="Freeform 114"/>
              <p:cNvSpPr>
                <a:spLocks/>
              </p:cNvSpPr>
              <p:nvPr userDrawn="1"/>
            </p:nvSpPr>
            <p:spPr bwMode="auto">
              <a:xfrm>
                <a:off x="4167" y="2513"/>
                <a:ext cx="21" cy="35"/>
              </a:xfrm>
              <a:custGeom>
                <a:avLst/>
                <a:gdLst/>
                <a:ahLst/>
                <a:cxnLst>
                  <a:cxn ang="0">
                    <a:pos x="34" y="10"/>
                  </a:cxn>
                  <a:cxn ang="0">
                    <a:pos x="31" y="7"/>
                  </a:cxn>
                  <a:cxn ang="0">
                    <a:pos x="22" y="2"/>
                  </a:cxn>
                  <a:cxn ang="0">
                    <a:pos x="12" y="0"/>
                  </a:cxn>
                  <a:cxn ang="0">
                    <a:pos x="5" y="4"/>
                  </a:cxn>
                  <a:cxn ang="0">
                    <a:pos x="3" y="10"/>
                  </a:cxn>
                  <a:cxn ang="0">
                    <a:pos x="1" y="15"/>
                  </a:cxn>
                  <a:cxn ang="0">
                    <a:pos x="0" y="20"/>
                  </a:cxn>
                  <a:cxn ang="0">
                    <a:pos x="0" y="26"/>
                  </a:cxn>
                  <a:cxn ang="0">
                    <a:pos x="0" y="34"/>
                  </a:cxn>
                  <a:cxn ang="0">
                    <a:pos x="3" y="40"/>
                  </a:cxn>
                  <a:cxn ang="0">
                    <a:pos x="5" y="48"/>
                  </a:cxn>
                  <a:cxn ang="0">
                    <a:pos x="9" y="56"/>
                  </a:cxn>
                  <a:cxn ang="0">
                    <a:pos x="15" y="62"/>
                  </a:cxn>
                  <a:cxn ang="0">
                    <a:pos x="22" y="67"/>
                  </a:cxn>
                  <a:cxn ang="0">
                    <a:pos x="29" y="70"/>
                  </a:cxn>
                  <a:cxn ang="0">
                    <a:pos x="34" y="68"/>
                  </a:cxn>
                  <a:cxn ang="0">
                    <a:pos x="37" y="63"/>
                  </a:cxn>
                  <a:cxn ang="0">
                    <a:pos x="37" y="57"/>
                  </a:cxn>
                  <a:cxn ang="0">
                    <a:pos x="36" y="49"/>
                  </a:cxn>
                  <a:cxn ang="0">
                    <a:pos x="37" y="40"/>
                  </a:cxn>
                  <a:cxn ang="0">
                    <a:pos x="41" y="32"/>
                  </a:cxn>
                  <a:cxn ang="0">
                    <a:pos x="43" y="21"/>
                  </a:cxn>
                  <a:cxn ang="0">
                    <a:pos x="42" y="14"/>
                  </a:cxn>
                  <a:cxn ang="0">
                    <a:pos x="34" y="10"/>
                  </a:cxn>
                </a:cxnLst>
                <a:rect l="0" t="0" r="r" b="b"/>
                <a:pathLst>
                  <a:path w="43" h="70">
                    <a:moveTo>
                      <a:pt x="34" y="10"/>
                    </a:moveTo>
                    <a:lnTo>
                      <a:pt x="31" y="7"/>
                    </a:lnTo>
                    <a:lnTo>
                      <a:pt x="22" y="2"/>
                    </a:lnTo>
                    <a:lnTo>
                      <a:pt x="12" y="0"/>
                    </a:lnTo>
                    <a:lnTo>
                      <a:pt x="5" y="4"/>
                    </a:lnTo>
                    <a:lnTo>
                      <a:pt x="3" y="10"/>
                    </a:lnTo>
                    <a:lnTo>
                      <a:pt x="1" y="15"/>
                    </a:lnTo>
                    <a:lnTo>
                      <a:pt x="0" y="20"/>
                    </a:lnTo>
                    <a:lnTo>
                      <a:pt x="0" y="26"/>
                    </a:lnTo>
                    <a:lnTo>
                      <a:pt x="0" y="34"/>
                    </a:lnTo>
                    <a:lnTo>
                      <a:pt x="3" y="40"/>
                    </a:lnTo>
                    <a:lnTo>
                      <a:pt x="5" y="48"/>
                    </a:lnTo>
                    <a:lnTo>
                      <a:pt x="9" y="56"/>
                    </a:lnTo>
                    <a:lnTo>
                      <a:pt x="15" y="62"/>
                    </a:lnTo>
                    <a:lnTo>
                      <a:pt x="22" y="67"/>
                    </a:lnTo>
                    <a:lnTo>
                      <a:pt x="29" y="70"/>
                    </a:lnTo>
                    <a:lnTo>
                      <a:pt x="34" y="68"/>
                    </a:lnTo>
                    <a:lnTo>
                      <a:pt x="37" y="63"/>
                    </a:lnTo>
                    <a:lnTo>
                      <a:pt x="37" y="57"/>
                    </a:lnTo>
                    <a:lnTo>
                      <a:pt x="36" y="49"/>
                    </a:lnTo>
                    <a:lnTo>
                      <a:pt x="37" y="40"/>
                    </a:lnTo>
                    <a:lnTo>
                      <a:pt x="41" y="32"/>
                    </a:lnTo>
                    <a:lnTo>
                      <a:pt x="43" y="21"/>
                    </a:lnTo>
                    <a:lnTo>
                      <a:pt x="42" y="14"/>
                    </a:lnTo>
                    <a:lnTo>
                      <a:pt x="34" y="1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23" name="Freeform 115"/>
              <p:cNvSpPr>
                <a:spLocks/>
              </p:cNvSpPr>
              <p:nvPr userDrawn="1"/>
            </p:nvSpPr>
            <p:spPr bwMode="auto">
              <a:xfrm>
                <a:off x="4064" y="2167"/>
                <a:ext cx="66" cy="92"/>
              </a:xfrm>
              <a:custGeom>
                <a:avLst/>
                <a:gdLst/>
                <a:ahLst/>
                <a:cxnLst>
                  <a:cxn ang="0">
                    <a:pos x="125" y="3"/>
                  </a:cxn>
                  <a:cxn ang="0">
                    <a:pos x="114" y="0"/>
                  </a:cxn>
                  <a:cxn ang="0">
                    <a:pos x="104" y="7"/>
                  </a:cxn>
                  <a:cxn ang="0">
                    <a:pos x="93" y="16"/>
                  </a:cxn>
                  <a:cxn ang="0">
                    <a:pos x="83" y="25"/>
                  </a:cxn>
                  <a:cxn ang="0">
                    <a:pos x="73" y="31"/>
                  </a:cxn>
                  <a:cxn ang="0">
                    <a:pos x="58" y="35"/>
                  </a:cxn>
                  <a:cxn ang="0">
                    <a:pos x="40" y="43"/>
                  </a:cxn>
                  <a:cxn ang="0">
                    <a:pos x="35" y="62"/>
                  </a:cxn>
                  <a:cxn ang="0">
                    <a:pos x="35" y="74"/>
                  </a:cxn>
                  <a:cxn ang="0">
                    <a:pos x="25" y="65"/>
                  </a:cxn>
                  <a:cxn ang="0">
                    <a:pos x="14" y="57"/>
                  </a:cxn>
                  <a:cxn ang="0">
                    <a:pos x="7" y="69"/>
                  </a:cxn>
                  <a:cxn ang="0">
                    <a:pos x="3" y="86"/>
                  </a:cxn>
                  <a:cxn ang="0">
                    <a:pos x="0" y="102"/>
                  </a:cxn>
                  <a:cxn ang="0">
                    <a:pos x="3" y="116"/>
                  </a:cxn>
                  <a:cxn ang="0">
                    <a:pos x="17" y="129"/>
                  </a:cxn>
                  <a:cxn ang="0">
                    <a:pos x="25" y="140"/>
                  </a:cxn>
                  <a:cxn ang="0">
                    <a:pos x="20" y="149"/>
                  </a:cxn>
                  <a:cxn ang="0">
                    <a:pos x="7" y="152"/>
                  </a:cxn>
                  <a:cxn ang="0">
                    <a:pos x="3" y="161"/>
                  </a:cxn>
                  <a:cxn ang="0">
                    <a:pos x="7" y="169"/>
                  </a:cxn>
                  <a:cxn ang="0">
                    <a:pos x="12" y="181"/>
                  </a:cxn>
                  <a:cxn ang="0">
                    <a:pos x="17" y="181"/>
                  </a:cxn>
                  <a:cxn ang="0">
                    <a:pos x="28" y="172"/>
                  </a:cxn>
                  <a:cxn ang="0">
                    <a:pos x="39" y="167"/>
                  </a:cxn>
                  <a:cxn ang="0">
                    <a:pos x="41" y="152"/>
                  </a:cxn>
                  <a:cxn ang="0">
                    <a:pos x="47" y="148"/>
                  </a:cxn>
                  <a:cxn ang="0">
                    <a:pos x="57" y="147"/>
                  </a:cxn>
                  <a:cxn ang="0">
                    <a:pos x="66" y="140"/>
                  </a:cxn>
                  <a:cxn ang="0">
                    <a:pos x="76" y="140"/>
                  </a:cxn>
                  <a:cxn ang="0">
                    <a:pos x="85" y="143"/>
                  </a:cxn>
                  <a:cxn ang="0">
                    <a:pos x="88" y="125"/>
                  </a:cxn>
                  <a:cxn ang="0">
                    <a:pos x="96" y="119"/>
                  </a:cxn>
                  <a:cxn ang="0">
                    <a:pos x="95" y="107"/>
                  </a:cxn>
                  <a:cxn ang="0">
                    <a:pos x="87" y="102"/>
                  </a:cxn>
                  <a:cxn ang="0">
                    <a:pos x="88" y="93"/>
                  </a:cxn>
                  <a:cxn ang="0">
                    <a:pos x="101" y="88"/>
                  </a:cxn>
                  <a:cxn ang="0">
                    <a:pos x="101" y="73"/>
                  </a:cxn>
                  <a:cxn ang="0">
                    <a:pos x="105" y="64"/>
                  </a:cxn>
                  <a:cxn ang="0">
                    <a:pos x="115" y="53"/>
                  </a:cxn>
                  <a:cxn ang="0">
                    <a:pos x="124" y="44"/>
                  </a:cxn>
                  <a:cxn ang="0">
                    <a:pos x="126" y="29"/>
                  </a:cxn>
                  <a:cxn ang="0">
                    <a:pos x="132" y="12"/>
                  </a:cxn>
                </a:cxnLst>
                <a:rect l="0" t="0" r="r" b="b"/>
                <a:pathLst>
                  <a:path w="132" h="182">
                    <a:moveTo>
                      <a:pt x="128" y="5"/>
                    </a:moveTo>
                    <a:lnTo>
                      <a:pt x="125" y="3"/>
                    </a:lnTo>
                    <a:lnTo>
                      <a:pt x="121" y="0"/>
                    </a:lnTo>
                    <a:lnTo>
                      <a:pt x="114" y="0"/>
                    </a:lnTo>
                    <a:lnTo>
                      <a:pt x="107" y="3"/>
                    </a:lnTo>
                    <a:lnTo>
                      <a:pt x="104" y="7"/>
                    </a:lnTo>
                    <a:lnTo>
                      <a:pt x="99" y="11"/>
                    </a:lnTo>
                    <a:lnTo>
                      <a:pt x="93" y="16"/>
                    </a:lnTo>
                    <a:lnTo>
                      <a:pt x="88" y="20"/>
                    </a:lnTo>
                    <a:lnTo>
                      <a:pt x="83" y="25"/>
                    </a:lnTo>
                    <a:lnTo>
                      <a:pt x="78" y="29"/>
                    </a:lnTo>
                    <a:lnTo>
                      <a:pt x="73" y="31"/>
                    </a:lnTo>
                    <a:lnTo>
                      <a:pt x="68" y="33"/>
                    </a:lnTo>
                    <a:lnTo>
                      <a:pt x="58" y="35"/>
                    </a:lnTo>
                    <a:lnTo>
                      <a:pt x="48" y="38"/>
                    </a:lnTo>
                    <a:lnTo>
                      <a:pt x="40" y="43"/>
                    </a:lnTo>
                    <a:lnTo>
                      <a:pt x="35" y="52"/>
                    </a:lnTo>
                    <a:lnTo>
                      <a:pt x="35" y="62"/>
                    </a:lnTo>
                    <a:lnTo>
                      <a:pt x="35" y="69"/>
                    </a:lnTo>
                    <a:lnTo>
                      <a:pt x="35" y="74"/>
                    </a:lnTo>
                    <a:lnTo>
                      <a:pt x="31" y="72"/>
                    </a:lnTo>
                    <a:lnTo>
                      <a:pt x="25" y="65"/>
                    </a:lnTo>
                    <a:lnTo>
                      <a:pt x="19" y="59"/>
                    </a:lnTo>
                    <a:lnTo>
                      <a:pt x="14" y="57"/>
                    </a:lnTo>
                    <a:lnTo>
                      <a:pt x="10" y="60"/>
                    </a:lnTo>
                    <a:lnTo>
                      <a:pt x="7" y="69"/>
                    </a:lnTo>
                    <a:lnTo>
                      <a:pt x="5" y="77"/>
                    </a:lnTo>
                    <a:lnTo>
                      <a:pt x="3" y="86"/>
                    </a:lnTo>
                    <a:lnTo>
                      <a:pt x="1" y="95"/>
                    </a:lnTo>
                    <a:lnTo>
                      <a:pt x="0" y="102"/>
                    </a:lnTo>
                    <a:lnTo>
                      <a:pt x="0" y="110"/>
                    </a:lnTo>
                    <a:lnTo>
                      <a:pt x="3" y="116"/>
                    </a:lnTo>
                    <a:lnTo>
                      <a:pt x="10" y="123"/>
                    </a:lnTo>
                    <a:lnTo>
                      <a:pt x="17" y="129"/>
                    </a:lnTo>
                    <a:lnTo>
                      <a:pt x="22" y="135"/>
                    </a:lnTo>
                    <a:lnTo>
                      <a:pt x="25" y="140"/>
                    </a:lnTo>
                    <a:lnTo>
                      <a:pt x="24" y="145"/>
                    </a:lnTo>
                    <a:lnTo>
                      <a:pt x="20" y="149"/>
                    </a:lnTo>
                    <a:lnTo>
                      <a:pt x="14" y="150"/>
                    </a:lnTo>
                    <a:lnTo>
                      <a:pt x="7" y="152"/>
                    </a:lnTo>
                    <a:lnTo>
                      <a:pt x="3" y="155"/>
                    </a:lnTo>
                    <a:lnTo>
                      <a:pt x="3" y="161"/>
                    </a:lnTo>
                    <a:lnTo>
                      <a:pt x="5" y="164"/>
                    </a:lnTo>
                    <a:lnTo>
                      <a:pt x="7" y="169"/>
                    </a:lnTo>
                    <a:lnTo>
                      <a:pt x="10" y="176"/>
                    </a:lnTo>
                    <a:lnTo>
                      <a:pt x="12" y="181"/>
                    </a:lnTo>
                    <a:lnTo>
                      <a:pt x="14" y="182"/>
                    </a:lnTo>
                    <a:lnTo>
                      <a:pt x="17" y="181"/>
                    </a:lnTo>
                    <a:lnTo>
                      <a:pt x="21" y="176"/>
                    </a:lnTo>
                    <a:lnTo>
                      <a:pt x="28" y="172"/>
                    </a:lnTo>
                    <a:lnTo>
                      <a:pt x="34" y="171"/>
                    </a:lnTo>
                    <a:lnTo>
                      <a:pt x="39" y="167"/>
                    </a:lnTo>
                    <a:lnTo>
                      <a:pt x="40" y="159"/>
                    </a:lnTo>
                    <a:lnTo>
                      <a:pt x="41" y="152"/>
                    </a:lnTo>
                    <a:lnTo>
                      <a:pt x="44" y="148"/>
                    </a:lnTo>
                    <a:lnTo>
                      <a:pt x="47" y="148"/>
                    </a:lnTo>
                    <a:lnTo>
                      <a:pt x="52" y="148"/>
                    </a:lnTo>
                    <a:lnTo>
                      <a:pt x="57" y="147"/>
                    </a:lnTo>
                    <a:lnTo>
                      <a:pt x="61" y="143"/>
                    </a:lnTo>
                    <a:lnTo>
                      <a:pt x="66" y="140"/>
                    </a:lnTo>
                    <a:lnTo>
                      <a:pt x="71" y="139"/>
                    </a:lnTo>
                    <a:lnTo>
                      <a:pt x="76" y="140"/>
                    </a:lnTo>
                    <a:lnTo>
                      <a:pt x="81" y="144"/>
                    </a:lnTo>
                    <a:lnTo>
                      <a:pt x="85" y="143"/>
                    </a:lnTo>
                    <a:lnTo>
                      <a:pt x="86" y="134"/>
                    </a:lnTo>
                    <a:lnTo>
                      <a:pt x="88" y="125"/>
                    </a:lnTo>
                    <a:lnTo>
                      <a:pt x="92" y="121"/>
                    </a:lnTo>
                    <a:lnTo>
                      <a:pt x="96" y="119"/>
                    </a:lnTo>
                    <a:lnTo>
                      <a:pt x="97" y="114"/>
                    </a:lnTo>
                    <a:lnTo>
                      <a:pt x="95" y="107"/>
                    </a:lnTo>
                    <a:lnTo>
                      <a:pt x="91" y="105"/>
                    </a:lnTo>
                    <a:lnTo>
                      <a:pt x="87" y="102"/>
                    </a:lnTo>
                    <a:lnTo>
                      <a:pt x="86" y="97"/>
                    </a:lnTo>
                    <a:lnTo>
                      <a:pt x="88" y="93"/>
                    </a:lnTo>
                    <a:lnTo>
                      <a:pt x="95" y="91"/>
                    </a:lnTo>
                    <a:lnTo>
                      <a:pt x="101" y="88"/>
                    </a:lnTo>
                    <a:lnTo>
                      <a:pt x="102" y="81"/>
                    </a:lnTo>
                    <a:lnTo>
                      <a:pt x="101" y="73"/>
                    </a:lnTo>
                    <a:lnTo>
                      <a:pt x="102" y="68"/>
                    </a:lnTo>
                    <a:lnTo>
                      <a:pt x="105" y="64"/>
                    </a:lnTo>
                    <a:lnTo>
                      <a:pt x="110" y="58"/>
                    </a:lnTo>
                    <a:lnTo>
                      <a:pt x="115" y="53"/>
                    </a:lnTo>
                    <a:lnTo>
                      <a:pt x="120" y="49"/>
                    </a:lnTo>
                    <a:lnTo>
                      <a:pt x="124" y="44"/>
                    </a:lnTo>
                    <a:lnTo>
                      <a:pt x="125" y="38"/>
                    </a:lnTo>
                    <a:lnTo>
                      <a:pt x="126" y="29"/>
                    </a:lnTo>
                    <a:lnTo>
                      <a:pt x="130" y="21"/>
                    </a:lnTo>
                    <a:lnTo>
                      <a:pt x="132" y="12"/>
                    </a:lnTo>
                    <a:lnTo>
                      <a:pt x="128" y="5"/>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24" name="Freeform 116"/>
              <p:cNvSpPr>
                <a:spLocks/>
              </p:cNvSpPr>
              <p:nvPr userDrawn="1"/>
            </p:nvSpPr>
            <p:spPr bwMode="auto">
              <a:xfrm>
                <a:off x="4034" y="2265"/>
                <a:ext cx="29" cy="70"/>
              </a:xfrm>
              <a:custGeom>
                <a:avLst/>
                <a:gdLst/>
                <a:ahLst/>
                <a:cxnLst>
                  <a:cxn ang="0">
                    <a:pos x="52" y="6"/>
                  </a:cxn>
                  <a:cxn ang="0">
                    <a:pos x="51" y="5"/>
                  </a:cxn>
                  <a:cxn ang="0">
                    <a:pos x="48" y="1"/>
                  </a:cxn>
                  <a:cxn ang="0">
                    <a:pos x="43" y="0"/>
                  </a:cxn>
                  <a:cxn ang="0">
                    <a:pos x="36" y="1"/>
                  </a:cxn>
                  <a:cxn ang="0">
                    <a:pos x="28" y="4"/>
                  </a:cxn>
                  <a:cxn ang="0">
                    <a:pos x="20" y="4"/>
                  </a:cxn>
                  <a:cxn ang="0">
                    <a:pos x="14" y="4"/>
                  </a:cxn>
                  <a:cxn ang="0">
                    <a:pos x="8" y="6"/>
                  </a:cxn>
                  <a:cxn ang="0">
                    <a:pos x="3" y="12"/>
                  </a:cxn>
                  <a:cxn ang="0">
                    <a:pos x="0" y="19"/>
                  </a:cxn>
                  <a:cxn ang="0">
                    <a:pos x="1" y="24"/>
                  </a:cxn>
                  <a:cxn ang="0">
                    <a:pos x="8" y="25"/>
                  </a:cxn>
                  <a:cxn ang="0">
                    <a:pos x="14" y="24"/>
                  </a:cxn>
                  <a:cxn ang="0">
                    <a:pos x="18" y="25"/>
                  </a:cxn>
                  <a:cxn ang="0">
                    <a:pos x="19" y="29"/>
                  </a:cxn>
                  <a:cxn ang="0">
                    <a:pos x="19" y="34"/>
                  </a:cxn>
                  <a:cxn ang="0">
                    <a:pos x="20" y="37"/>
                  </a:cxn>
                  <a:cxn ang="0">
                    <a:pos x="22" y="37"/>
                  </a:cxn>
                  <a:cxn ang="0">
                    <a:pos x="22" y="37"/>
                  </a:cxn>
                  <a:cxn ang="0">
                    <a:pos x="19" y="43"/>
                  </a:cxn>
                  <a:cxn ang="0">
                    <a:pos x="18" y="53"/>
                  </a:cxn>
                  <a:cxn ang="0">
                    <a:pos x="17" y="63"/>
                  </a:cxn>
                  <a:cxn ang="0">
                    <a:pos x="15" y="72"/>
                  </a:cxn>
                  <a:cxn ang="0">
                    <a:pos x="13" y="80"/>
                  </a:cxn>
                  <a:cxn ang="0">
                    <a:pos x="8" y="89"/>
                  </a:cxn>
                  <a:cxn ang="0">
                    <a:pos x="4" y="99"/>
                  </a:cxn>
                  <a:cxn ang="0">
                    <a:pos x="3" y="109"/>
                  </a:cxn>
                  <a:cxn ang="0">
                    <a:pos x="5" y="122"/>
                  </a:cxn>
                  <a:cxn ang="0">
                    <a:pos x="13" y="132"/>
                  </a:cxn>
                  <a:cxn ang="0">
                    <a:pos x="20" y="137"/>
                  </a:cxn>
                  <a:cxn ang="0">
                    <a:pos x="27" y="139"/>
                  </a:cxn>
                  <a:cxn ang="0">
                    <a:pos x="29" y="141"/>
                  </a:cxn>
                  <a:cxn ang="0">
                    <a:pos x="30" y="141"/>
                  </a:cxn>
                  <a:cxn ang="0">
                    <a:pos x="32" y="139"/>
                  </a:cxn>
                  <a:cxn ang="0">
                    <a:pos x="33" y="135"/>
                  </a:cxn>
                  <a:cxn ang="0">
                    <a:pos x="33" y="129"/>
                  </a:cxn>
                  <a:cxn ang="0">
                    <a:pos x="30" y="122"/>
                  </a:cxn>
                  <a:cxn ang="0">
                    <a:pos x="29" y="115"/>
                  </a:cxn>
                  <a:cxn ang="0">
                    <a:pos x="29" y="110"/>
                  </a:cxn>
                  <a:cxn ang="0">
                    <a:pos x="33" y="104"/>
                  </a:cxn>
                  <a:cxn ang="0">
                    <a:pos x="38" y="99"/>
                  </a:cxn>
                  <a:cxn ang="0">
                    <a:pos x="41" y="96"/>
                  </a:cxn>
                  <a:cxn ang="0">
                    <a:pos x="41" y="92"/>
                  </a:cxn>
                  <a:cxn ang="0">
                    <a:pos x="38" y="85"/>
                  </a:cxn>
                  <a:cxn ang="0">
                    <a:pos x="34" y="76"/>
                  </a:cxn>
                  <a:cxn ang="0">
                    <a:pos x="33" y="71"/>
                  </a:cxn>
                  <a:cxn ang="0">
                    <a:pos x="33" y="66"/>
                  </a:cxn>
                  <a:cxn ang="0">
                    <a:pos x="36" y="59"/>
                  </a:cxn>
                  <a:cxn ang="0">
                    <a:pos x="38" y="52"/>
                  </a:cxn>
                  <a:cxn ang="0">
                    <a:pos x="39" y="47"/>
                  </a:cxn>
                  <a:cxn ang="0">
                    <a:pos x="41" y="43"/>
                  </a:cxn>
                  <a:cxn ang="0">
                    <a:pos x="44" y="39"/>
                  </a:cxn>
                  <a:cxn ang="0">
                    <a:pos x="52" y="32"/>
                  </a:cxn>
                  <a:cxn ang="0">
                    <a:pos x="58" y="21"/>
                  </a:cxn>
                  <a:cxn ang="0">
                    <a:pos x="58" y="12"/>
                  </a:cxn>
                  <a:cxn ang="0">
                    <a:pos x="52" y="6"/>
                  </a:cxn>
                </a:cxnLst>
                <a:rect l="0" t="0" r="r" b="b"/>
                <a:pathLst>
                  <a:path w="58" h="141">
                    <a:moveTo>
                      <a:pt x="52" y="6"/>
                    </a:moveTo>
                    <a:lnTo>
                      <a:pt x="51" y="5"/>
                    </a:lnTo>
                    <a:lnTo>
                      <a:pt x="48" y="1"/>
                    </a:lnTo>
                    <a:lnTo>
                      <a:pt x="43" y="0"/>
                    </a:lnTo>
                    <a:lnTo>
                      <a:pt x="36" y="1"/>
                    </a:lnTo>
                    <a:lnTo>
                      <a:pt x="28" y="4"/>
                    </a:lnTo>
                    <a:lnTo>
                      <a:pt x="20" y="4"/>
                    </a:lnTo>
                    <a:lnTo>
                      <a:pt x="14" y="4"/>
                    </a:lnTo>
                    <a:lnTo>
                      <a:pt x="8" y="6"/>
                    </a:lnTo>
                    <a:lnTo>
                      <a:pt x="3" y="12"/>
                    </a:lnTo>
                    <a:lnTo>
                      <a:pt x="0" y="19"/>
                    </a:lnTo>
                    <a:lnTo>
                      <a:pt x="1" y="24"/>
                    </a:lnTo>
                    <a:lnTo>
                      <a:pt x="8" y="25"/>
                    </a:lnTo>
                    <a:lnTo>
                      <a:pt x="14" y="24"/>
                    </a:lnTo>
                    <a:lnTo>
                      <a:pt x="18" y="25"/>
                    </a:lnTo>
                    <a:lnTo>
                      <a:pt x="19" y="29"/>
                    </a:lnTo>
                    <a:lnTo>
                      <a:pt x="19" y="34"/>
                    </a:lnTo>
                    <a:lnTo>
                      <a:pt x="20" y="37"/>
                    </a:lnTo>
                    <a:lnTo>
                      <a:pt x="22" y="37"/>
                    </a:lnTo>
                    <a:lnTo>
                      <a:pt x="22" y="37"/>
                    </a:lnTo>
                    <a:lnTo>
                      <a:pt x="19" y="43"/>
                    </a:lnTo>
                    <a:lnTo>
                      <a:pt x="18" y="53"/>
                    </a:lnTo>
                    <a:lnTo>
                      <a:pt x="17" y="63"/>
                    </a:lnTo>
                    <a:lnTo>
                      <a:pt x="15" y="72"/>
                    </a:lnTo>
                    <a:lnTo>
                      <a:pt x="13" y="80"/>
                    </a:lnTo>
                    <a:lnTo>
                      <a:pt x="8" y="89"/>
                    </a:lnTo>
                    <a:lnTo>
                      <a:pt x="4" y="99"/>
                    </a:lnTo>
                    <a:lnTo>
                      <a:pt x="3" y="109"/>
                    </a:lnTo>
                    <a:lnTo>
                      <a:pt x="5" y="122"/>
                    </a:lnTo>
                    <a:lnTo>
                      <a:pt x="13" y="132"/>
                    </a:lnTo>
                    <a:lnTo>
                      <a:pt x="20" y="137"/>
                    </a:lnTo>
                    <a:lnTo>
                      <a:pt x="27" y="139"/>
                    </a:lnTo>
                    <a:lnTo>
                      <a:pt x="29" y="141"/>
                    </a:lnTo>
                    <a:lnTo>
                      <a:pt x="30" y="141"/>
                    </a:lnTo>
                    <a:lnTo>
                      <a:pt x="32" y="139"/>
                    </a:lnTo>
                    <a:lnTo>
                      <a:pt x="33" y="135"/>
                    </a:lnTo>
                    <a:lnTo>
                      <a:pt x="33" y="129"/>
                    </a:lnTo>
                    <a:lnTo>
                      <a:pt x="30" y="122"/>
                    </a:lnTo>
                    <a:lnTo>
                      <a:pt x="29" y="115"/>
                    </a:lnTo>
                    <a:lnTo>
                      <a:pt x="29" y="110"/>
                    </a:lnTo>
                    <a:lnTo>
                      <a:pt x="33" y="104"/>
                    </a:lnTo>
                    <a:lnTo>
                      <a:pt x="38" y="99"/>
                    </a:lnTo>
                    <a:lnTo>
                      <a:pt x="41" y="96"/>
                    </a:lnTo>
                    <a:lnTo>
                      <a:pt x="41" y="92"/>
                    </a:lnTo>
                    <a:lnTo>
                      <a:pt x="38" y="85"/>
                    </a:lnTo>
                    <a:lnTo>
                      <a:pt x="34" y="76"/>
                    </a:lnTo>
                    <a:lnTo>
                      <a:pt x="33" y="71"/>
                    </a:lnTo>
                    <a:lnTo>
                      <a:pt x="33" y="66"/>
                    </a:lnTo>
                    <a:lnTo>
                      <a:pt x="36" y="59"/>
                    </a:lnTo>
                    <a:lnTo>
                      <a:pt x="38" y="52"/>
                    </a:lnTo>
                    <a:lnTo>
                      <a:pt x="39" y="47"/>
                    </a:lnTo>
                    <a:lnTo>
                      <a:pt x="41" y="43"/>
                    </a:lnTo>
                    <a:lnTo>
                      <a:pt x="44" y="39"/>
                    </a:lnTo>
                    <a:lnTo>
                      <a:pt x="52" y="32"/>
                    </a:lnTo>
                    <a:lnTo>
                      <a:pt x="58" y="21"/>
                    </a:lnTo>
                    <a:lnTo>
                      <a:pt x="58" y="12"/>
                    </a:lnTo>
                    <a:lnTo>
                      <a:pt x="52" y="6"/>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26" name="Freeform 118"/>
              <p:cNvSpPr>
                <a:spLocks/>
              </p:cNvSpPr>
              <p:nvPr userDrawn="1"/>
            </p:nvSpPr>
            <p:spPr bwMode="auto">
              <a:xfrm>
                <a:off x="4102" y="2345"/>
                <a:ext cx="13" cy="13"/>
              </a:xfrm>
              <a:custGeom>
                <a:avLst/>
                <a:gdLst/>
                <a:ahLst/>
                <a:cxnLst>
                  <a:cxn ang="0">
                    <a:pos x="23" y="2"/>
                  </a:cxn>
                  <a:cxn ang="0">
                    <a:pos x="19" y="1"/>
                  </a:cxn>
                  <a:cxn ang="0">
                    <a:pos x="10" y="0"/>
                  </a:cxn>
                  <a:cxn ang="0">
                    <a:pos x="3" y="0"/>
                  </a:cxn>
                  <a:cxn ang="0">
                    <a:pos x="0" y="5"/>
                  </a:cxn>
                  <a:cxn ang="0">
                    <a:pos x="3" y="11"/>
                  </a:cxn>
                  <a:cxn ang="0">
                    <a:pos x="5" y="18"/>
                  </a:cxn>
                  <a:cxn ang="0">
                    <a:pos x="9" y="23"/>
                  </a:cxn>
                  <a:cxn ang="0">
                    <a:pos x="14" y="25"/>
                  </a:cxn>
                  <a:cxn ang="0">
                    <a:pos x="20" y="24"/>
                  </a:cxn>
                  <a:cxn ang="0">
                    <a:pos x="24" y="18"/>
                  </a:cxn>
                  <a:cxn ang="0">
                    <a:pos x="25" y="10"/>
                  </a:cxn>
                  <a:cxn ang="0">
                    <a:pos x="23" y="2"/>
                  </a:cxn>
                </a:cxnLst>
                <a:rect l="0" t="0" r="r" b="b"/>
                <a:pathLst>
                  <a:path w="25" h="25">
                    <a:moveTo>
                      <a:pt x="23" y="2"/>
                    </a:moveTo>
                    <a:lnTo>
                      <a:pt x="19" y="1"/>
                    </a:lnTo>
                    <a:lnTo>
                      <a:pt x="10" y="0"/>
                    </a:lnTo>
                    <a:lnTo>
                      <a:pt x="3" y="0"/>
                    </a:lnTo>
                    <a:lnTo>
                      <a:pt x="0" y="5"/>
                    </a:lnTo>
                    <a:lnTo>
                      <a:pt x="3" y="11"/>
                    </a:lnTo>
                    <a:lnTo>
                      <a:pt x="5" y="18"/>
                    </a:lnTo>
                    <a:lnTo>
                      <a:pt x="9" y="23"/>
                    </a:lnTo>
                    <a:lnTo>
                      <a:pt x="14" y="25"/>
                    </a:lnTo>
                    <a:lnTo>
                      <a:pt x="20" y="24"/>
                    </a:lnTo>
                    <a:lnTo>
                      <a:pt x="24" y="18"/>
                    </a:lnTo>
                    <a:lnTo>
                      <a:pt x="25" y="10"/>
                    </a:lnTo>
                    <a:lnTo>
                      <a:pt x="23" y="2"/>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28" name="Freeform 120"/>
              <p:cNvSpPr>
                <a:spLocks/>
              </p:cNvSpPr>
              <p:nvPr userDrawn="1"/>
            </p:nvSpPr>
            <p:spPr bwMode="auto">
              <a:xfrm>
                <a:off x="4085" y="2390"/>
                <a:ext cx="15" cy="12"/>
              </a:xfrm>
              <a:custGeom>
                <a:avLst/>
                <a:gdLst/>
                <a:ahLst/>
                <a:cxnLst>
                  <a:cxn ang="0">
                    <a:pos x="29" y="2"/>
                  </a:cxn>
                  <a:cxn ang="0">
                    <a:pos x="29" y="2"/>
                  </a:cxn>
                  <a:cxn ang="0">
                    <a:pos x="28" y="5"/>
                  </a:cxn>
                  <a:cxn ang="0">
                    <a:pos x="25" y="9"/>
                  </a:cxn>
                  <a:cxn ang="0">
                    <a:pos x="20" y="14"/>
                  </a:cxn>
                  <a:cxn ang="0">
                    <a:pos x="16" y="19"/>
                  </a:cxn>
                  <a:cxn ang="0">
                    <a:pos x="14" y="23"/>
                  </a:cxn>
                  <a:cxn ang="0">
                    <a:pos x="11" y="24"/>
                  </a:cxn>
                  <a:cxn ang="0">
                    <a:pos x="6" y="23"/>
                  </a:cxn>
                  <a:cxn ang="0">
                    <a:pos x="2" y="21"/>
                  </a:cxn>
                  <a:cxn ang="0">
                    <a:pos x="0" y="19"/>
                  </a:cxn>
                  <a:cxn ang="0">
                    <a:pos x="0" y="16"/>
                  </a:cxn>
                  <a:cxn ang="0">
                    <a:pos x="4" y="11"/>
                  </a:cxn>
                  <a:cxn ang="0">
                    <a:pos x="11" y="6"/>
                  </a:cxn>
                  <a:cxn ang="0">
                    <a:pos x="20" y="1"/>
                  </a:cxn>
                  <a:cxn ang="0">
                    <a:pos x="26" y="0"/>
                  </a:cxn>
                  <a:cxn ang="0">
                    <a:pos x="29" y="2"/>
                  </a:cxn>
                </a:cxnLst>
                <a:rect l="0" t="0" r="r" b="b"/>
                <a:pathLst>
                  <a:path w="29" h="24">
                    <a:moveTo>
                      <a:pt x="29" y="2"/>
                    </a:moveTo>
                    <a:lnTo>
                      <a:pt x="29" y="2"/>
                    </a:lnTo>
                    <a:lnTo>
                      <a:pt x="28" y="5"/>
                    </a:lnTo>
                    <a:lnTo>
                      <a:pt x="25" y="9"/>
                    </a:lnTo>
                    <a:lnTo>
                      <a:pt x="20" y="14"/>
                    </a:lnTo>
                    <a:lnTo>
                      <a:pt x="16" y="19"/>
                    </a:lnTo>
                    <a:lnTo>
                      <a:pt x="14" y="23"/>
                    </a:lnTo>
                    <a:lnTo>
                      <a:pt x="11" y="24"/>
                    </a:lnTo>
                    <a:lnTo>
                      <a:pt x="6" y="23"/>
                    </a:lnTo>
                    <a:lnTo>
                      <a:pt x="2" y="21"/>
                    </a:lnTo>
                    <a:lnTo>
                      <a:pt x="0" y="19"/>
                    </a:lnTo>
                    <a:lnTo>
                      <a:pt x="0" y="16"/>
                    </a:lnTo>
                    <a:lnTo>
                      <a:pt x="4" y="11"/>
                    </a:lnTo>
                    <a:lnTo>
                      <a:pt x="11" y="6"/>
                    </a:lnTo>
                    <a:lnTo>
                      <a:pt x="20" y="1"/>
                    </a:lnTo>
                    <a:lnTo>
                      <a:pt x="26" y="0"/>
                    </a:lnTo>
                    <a:lnTo>
                      <a:pt x="29" y="2"/>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29" name="Freeform 121"/>
              <p:cNvSpPr>
                <a:spLocks/>
              </p:cNvSpPr>
              <p:nvPr userDrawn="1"/>
            </p:nvSpPr>
            <p:spPr bwMode="auto">
              <a:xfrm>
                <a:off x="4064" y="2406"/>
                <a:ext cx="13" cy="11"/>
              </a:xfrm>
              <a:custGeom>
                <a:avLst/>
                <a:gdLst/>
                <a:ahLst/>
                <a:cxnLst>
                  <a:cxn ang="0">
                    <a:pos x="23" y="2"/>
                  </a:cxn>
                  <a:cxn ang="0">
                    <a:pos x="24" y="4"/>
                  </a:cxn>
                  <a:cxn ang="0">
                    <a:pos x="25" y="8"/>
                  </a:cxn>
                  <a:cxn ang="0">
                    <a:pos x="25" y="12"/>
                  </a:cxn>
                  <a:cxn ang="0">
                    <a:pos x="20" y="14"/>
                  </a:cxn>
                  <a:cxn ang="0">
                    <a:pos x="15" y="14"/>
                  </a:cxn>
                  <a:cxn ang="0">
                    <a:pos x="11" y="16"/>
                  </a:cxn>
                  <a:cxn ang="0">
                    <a:pos x="9" y="17"/>
                  </a:cxn>
                  <a:cxn ang="0">
                    <a:pos x="9" y="21"/>
                  </a:cxn>
                  <a:cxn ang="0">
                    <a:pos x="8" y="23"/>
                  </a:cxn>
                  <a:cxn ang="0">
                    <a:pos x="6" y="23"/>
                  </a:cxn>
                  <a:cxn ang="0">
                    <a:pos x="4" y="19"/>
                  </a:cxn>
                  <a:cxn ang="0">
                    <a:pos x="0" y="14"/>
                  </a:cxn>
                  <a:cxn ang="0">
                    <a:pos x="0" y="8"/>
                  </a:cxn>
                  <a:cxn ang="0">
                    <a:pos x="4" y="4"/>
                  </a:cxn>
                  <a:cxn ang="0">
                    <a:pos x="13" y="0"/>
                  </a:cxn>
                  <a:cxn ang="0">
                    <a:pos x="23" y="2"/>
                  </a:cxn>
                </a:cxnLst>
                <a:rect l="0" t="0" r="r" b="b"/>
                <a:pathLst>
                  <a:path w="25" h="23">
                    <a:moveTo>
                      <a:pt x="23" y="2"/>
                    </a:moveTo>
                    <a:lnTo>
                      <a:pt x="24" y="4"/>
                    </a:lnTo>
                    <a:lnTo>
                      <a:pt x="25" y="8"/>
                    </a:lnTo>
                    <a:lnTo>
                      <a:pt x="25" y="12"/>
                    </a:lnTo>
                    <a:lnTo>
                      <a:pt x="20" y="14"/>
                    </a:lnTo>
                    <a:lnTo>
                      <a:pt x="15" y="14"/>
                    </a:lnTo>
                    <a:lnTo>
                      <a:pt x="11" y="16"/>
                    </a:lnTo>
                    <a:lnTo>
                      <a:pt x="9" y="17"/>
                    </a:lnTo>
                    <a:lnTo>
                      <a:pt x="9" y="21"/>
                    </a:lnTo>
                    <a:lnTo>
                      <a:pt x="8" y="23"/>
                    </a:lnTo>
                    <a:lnTo>
                      <a:pt x="6" y="23"/>
                    </a:lnTo>
                    <a:lnTo>
                      <a:pt x="4" y="19"/>
                    </a:lnTo>
                    <a:lnTo>
                      <a:pt x="0" y="14"/>
                    </a:lnTo>
                    <a:lnTo>
                      <a:pt x="0" y="8"/>
                    </a:lnTo>
                    <a:lnTo>
                      <a:pt x="4" y="4"/>
                    </a:lnTo>
                    <a:lnTo>
                      <a:pt x="13" y="0"/>
                    </a:lnTo>
                    <a:lnTo>
                      <a:pt x="23" y="2"/>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30" name="Freeform 122"/>
              <p:cNvSpPr>
                <a:spLocks/>
              </p:cNvSpPr>
              <p:nvPr userDrawn="1"/>
            </p:nvSpPr>
            <p:spPr bwMode="auto">
              <a:xfrm>
                <a:off x="4104" y="2394"/>
                <a:ext cx="46" cy="44"/>
              </a:xfrm>
              <a:custGeom>
                <a:avLst/>
                <a:gdLst/>
                <a:ahLst/>
                <a:cxnLst>
                  <a:cxn ang="0">
                    <a:pos x="73" y="37"/>
                  </a:cxn>
                  <a:cxn ang="0">
                    <a:pos x="77" y="39"/>
                  </a:cxn>
                  <a:cxn ang="0">
                    <a:pos x="86" y="44"/>
                  </a:cxn>
                  <a:cxn ang="0">
                    <a:pos x="92" y="51"/>
                  </a:cxn>
                  <a:cxn ang="0">
                    <a:pos x="92" y="60"/>
                  </a:cxn>
                  <a:cxn ang="0">
                    <a:pos x="87" y="69"/>
                  </a:cxn>
                  <a:cxn ang="0">
                    <a:pos x="85" y="74"/>
                  </a:cxn>
                  <a:cxn ang="0">
                    <a:pos x="82" y="77"/>
                  </a:cxn>
                  <a:cxn ang="0">
                    <a:pos x="81" y="78"/>
                  </a:cxn>
                  <a:cxn ang="0">
                    <a:pos x="79" y="78"/>
                  </a:cxn>
                  <a:cxn ang="0">
                    <a:pos x="77" y="78"/>
                  </a:cxn>
                  <a:cxn ang="0">
                    <a:pos x="72" y="78"/>
                  </a:cxn>
                  <a:cxn ang="0">
                    <a:pos x="64" y="78"/>
                  </a:cxn>
                  <a:cxn ang="0">
                    <a:pos x="58" y="79"/>
                  </a:cxn>
                  <a:cxn ang="0">
                    <a:pos x="53" y="80"/>
                  </a:cxn>
                  <a:cxn ang="0">
                    <a:pos x="50" y="83"/>
                  </a:cxn>
                  <a:cxn ang="0">
                    <a:pos x="45" y="85"/>
                  </a:cxn>
                  <a:cxn ang="0">
                    <a:pos x="38" y="87"/>
                  </a:cxn>
                  <a:cxn ang="0">
                    <a:pos x="27" y="88"/>
                  </a:cxn>
                  <a:cxn ang="0">
                    <a:pos x="17" y="88"/>
                  </a:cxn>
                  <a:cxn ang="0">
                    <a:pos x="13" y="88"/>
                  </a:cxn>
                  <a:cxn ang="0">
                    <a:pos x="11" y="88"/>
                  </a:cxn>
                  <a:cxn ang="0">
                    <a:pos x="5" y="85"/>
                  </a:cxn>
                  <a:cxn ang="0">
                    <a:pos x="0" y="83"/>
                  </a:cxn>
                  <a:cxn ang="0">
                    <a:pos x="0" y="78"/>
                  </a:cxn>
                  <a:cxn ang="0">
                    <a:pos x="6" y="75"/>
                  </a:cxn>
                  <a:cxn ang="0">
                    <a:pos x="15" y="75"/>
                  </a:cxn>
                  <a:cxn ang="0">
                    <a:pos x="21" y="75"/>
                  </a:cxn>
                  <a:cxn ang="0">
                    <a:pos x="25" y="71"/>
                  </a:cxn>
                  <a:cxn ang="0">
                    <a:pos x="25" y="65"/>
                  </a:cxn>
                  <a:cxn ang="0">
                    <a:pos x="24" y="60"/>
                  </a:cxn>
                  <a:cxn ang="0">
                    <a:pos x="26" y="55"/>
                  </a:cxn>
                  <a:cxn ang="0">
                    <a:pos x="34" y="52"/>
                  </a:cxn>
                  <a:cxn ang="0">
                    <a:pos x="43" y="50"/>
                  </a:cxn>
                  <a:cxn ang="0">
                    <a:pos x="46" y="46"/>
                  </a:cxn>
                  <a:cxn ang="0">
                    <a:pos x="46" y="42"/>
                  </a:cxn>
                  <a:cxn ang="0">
                    <a:pos x="41" y="41"/>
                  </a:cxn>
                  <a:cxn ang="0">
                    <a:pos x="36" y="41"/>
                  </a:cxn>
                  <a:cxn ang="0">
                    <a:pos x="33" y="42"/>
                  </a:cxn>
                  <a:cxn ang="0">
                    <a:pos x="30" y="41"/>
                  </a:cxn>
                  <a:cxn ang="0">
                    <a:pos x="25" y="35"/>
                  </a:cxn>
                  <a:cxn ang="0">
                    <a:pos x="17" y="27"/>
                  </a:cxn>
                  <a:cxn ang="0">
                    <a:pos x="10" y="19"/>
                  </a:cxn>
                  <a:cxn ang="0">
                    <a:pos x="6" y="14"/>
                  </a:cxn>
                  <a:cxn ang="0">
                    <a:pos x="8" y="12"/>
                  </a:cxn>
                  <a:cxn ang="0">
                    <a:pos x="13" y="11"/>
                  </a:cxn>
                  <a:cxn ang="0">
                    <a:pos x="19" y="11"/>
                  </a:cxn>
                  <a:cxn ang="0">
                    <a:pos x="21" y="9"/>
                  </a:cxn>
                  <a:cxn ang="0">
                    <a:pos x="25" y="7"/>
                  </a:cxn>
                  <a:cxn ang="0">
                    <a:pos x="29" y="2"/>
                  </a:cxn>
                  <a:cxn ang="0">
                    <a:pos x="34" y="0"/>
                  </a:cxn>
                  <a:cxn ang="0">
                    <a:pos x="39" y="3"/>
                  </a:cxn>
                  <a:cxn ang="0">
                    <a:pos x="43" y="12"/>
                  </a:cxn>
                  <a:cxn ang="0">
                    <a:pos x="48" y="19"/>
                  </a:cxn>
                  <a:cxn ang="0">
                    <a:pos x="53" y="22"/>
                  </a:cxn>
                  <a:cxn ang="0">
                    <a:pos x="58" y="26"/>
                  </a:cxn>
                  <a:cxn ang="0">
                    <a:pos x="62" y="32"/>
                  </a:cxn>
                  <a:cxn ang="0">
                    <a:pos x="64" y="39"/>
                  </a:cxn>
                  <a:cxn ang="0">
                    <a:pos x="68" y="40"/>
                  </a:cxn>
                  <a:cxn ang="0">
                    <a:pos x="72" y="39"/>
                  </a:cxn>
                  <a:cxn ang="0">
                    <a:pos x="73" y="37"/>
                  </a:cxn>
                </a:cxnLst>
                <a:rect l="0" t="0" r="r" b="b"/>
                <a:pathLst>
                  <a:path w="92" h="88">
                    <a:moveTo>
                      <a:pt x="73" y="37"/>
                    </a:moveTo>
                    <a:lnTo>
                      <a:pt x="77" y="39"/>
                    </a:lnTo>
                    <a:lnTo>
                      <a:pt x="86" y="44"/>
                    </a:lnTo>
                    <a:lnTo>
                      <a:pt x="92" y="51"/>
                    </a:lnTo>
                    <a:lnTo>
                      <a:pt x="92" y="60"/>
                    </a:lnTo>
                    <a:lnTo>
                      <a:pt x="87" y="69"/>
                    </a:lnTo>
                    <a:lnTo>
                      <a:pt x="85" y="74"/>
                    </a:lnTo>
                    <a:lnTo>
                      <a:pt x="82" y="77"/>
                    </a:lnTo>
                    <a:lnTo>
                      <a:pt x="81" y="78"/>
                    </a:lnTo>
                    <a:lnTo>
                      <a:pt x="79" y="78"/>
                    </a:lnTo>
                    <a:lnTo>
                      <a:pt x="77" y="78"/>
                    </a:lnTo>
                    <a:lnTo>
                      <a:pt x="72" y="78"/>
                    </a:lnTo>
                    <a:lnTo>
                      <a:pt x="64" y="78"/>
                    </a:lnTo>
                    <a:lnTo>
                      <a:pt x="58" y="79"/>
                    </a:lnTo>
                    <a:lnTo>
                      <a:pt x="53" y="80"/>
                    </a:lnTo>
                    <a:lnTo>
                      <a:pt x="50" y="83"/>
                    </a:lnTo>
                    <a:lnTo>
                      <a:pt x="45" y="85"/>
                    </a:lnTo>
                    <a:lnTo>
                      <a:pt x="38" y="87"/>
                    </a:lnTo>
                    <a:lnTo>
                      <a:pt x="27" y="88"/>
                    </a:lnTo>
                    <a:lnTo>
                      <a:pt x="17" y="88"/>
                    </a:lnTo>
                    <a:lnTo>
                      <a:pt x="13" y="88"/>
                    </a:lnTo>
                    <a:lnTo>
                      <a:pt x="11" y="88"/>
                    </a:lnTo>
                    <a:lnTo>
                      <a:pt x="5" y="85"/>
                    </a:lnTo>
                    <a:lnTo>
                      <a:pt x="0" y="83"/>
                    </a:lnTo>
                    <a:lnTo>
                      <a:pt x="0" y="78"/>
                    </a:lnTo>
                    <a:lnTo>
                      <a:pt x="6" y="75"/>
                    </a:lnTo>
                    <a:lnTo>
                      <a:pt x="15" y="75"/>
                    </a:lnTo>
                    <a:lnTo>
                      <a:pt x="21" y="75"/>
                    </a:lnTo>
                    <a:lnTo>
                      <a:pt x="25" y="71"/>
                    </a:lnTo>
                    <a:lnTo>
                      <a:pt x="25" y="65"/>
                    </a:lnTo>
                    <a:lnTo>
                      <a:pt x="24" y="60"/>
                    </a:lnTo>
                    <a:lnTo>
                      <a:pt x="26" y="55"/>
                    </a:lnTo>
                    <a:lnTo>
                      <a:pt x="34" y="52"/>
                    </a:lnTo>
                    <a:lnTo>
                      <a:pt x="43" y="50"/>
                    </a:lnTo>
                    <a:lnTo>
                      <a:pt x="46" y="46"/>
                    </a:lnTo>
                    <a:lnTo>
                      <a:pt x="46" y="42"/>
                    </a:lnTo>
                    <a:lnTo>
                      <a:pt x="41" y="41"/>
                    </a:lnTo>
                    <a:lnTo>
                      <a:pt x="36" y="41"/>
                    </a:lnTo>
                    <a:lnTo>
                      <a:pt x="33" y="42"/>
                    </a:lnTo>
                    <a:lnTo>
                      <a:pt x="30" y="41"/>
                    </a:lnTo>
                    <a:lnTo>
                      <a:pt x="25" y="35"/>
                    </a:lnTo>
                    <a:lnTo>
                      <a:pt x="17" y="27"/>
                    </a:lnTo>
                    <a:lnTo>
                      <a:pt x="10" y="19"/>
                    </a:lnTo>
                    <a:lnTo>
                      <a:pt x="6" y="14"/>
                    </a:lnTo>
                    <a:lnTo>
                      <a:pt x="8" y="12"/>
                    </a:lnTo>
                    <a:lnTo>
                      <a:pt x="13" y="11"/>
                    </a:lnTo>
                    <a:lnTo>
                      <a:pt x="19" y="11"/>
                    </a:lnTo>
                    <a:lnTo>
                      <a:pt x="21" y="9"/>
                    </a:lnTo>
                    <a:lnTo>
                      <a:pt x="25" y="7"/>
                    </a:lnTo>
                    <a:lnTo>
                      <a:pt x="29" y="2"/>
                    </a:lnTo>
                    <a:lnTo>
                      <a:pt x="34" y="0"/>
                    </a:lnTo>
                    <a:lnTo>
                      <a:pt x="39" y="3"/>
                    </a:lnTo>
                    <a:lnTo>
                      <a:pt x="43" y="12"/>
                    </a:lnTo>
                    <a:lnTo>
                      <a:pt x="48" y="19"/>
                    </a:lnTo>
                    <a:lnTo>
                      <a:pt x="53" y="22"/>
                    </a:lnTo>
                    <a:lnTo>
                      <a:pt x="58" y="26"/>
                    </a:lnTo>
                    <a:lnTo>
                      <a:pt x="62" y="32"/>
                    </a:lnTo>
                    <a:lnTo>
                      <a:pt x="64" y="39"/>
                    </a:lnTo>
                    <a:lnTo>
                      <a:pt x="68" y="40"/>
                    </a:lnTo>
                    <a:lnTo>
                      <a:pt x="72" y="39"/>
                    </a:lnTo>
                    <a:lnTo>
                      <a:pt x="73" y="37"/>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31" name="Freeform 123"/>
              <p:cNvSpPr>
                <a:spLocks/>
              </p:cNvSpPr>
              <p:nvPr userDrawn="1"/>
            </p:nvSpPr>
            <p:spPr bwMode="auto">
              <a:xfrm>
                <a:off x="4121" y="2458"/>
                <a:ext cx="26" cy="40"/>
              </a:xfrm>
              <a:custGeom>
                <a:avLst/>
                <a:gdLst/>
                <a:ahLst/>
                <a:cxnLst>
                  <a:cxn ang="0">
                    <a:pos x="49" y="0"/>
                  </a:cxn>
                  <a:cxn ang="0">
                    <a:pos x="51" y="0"/>
                  </a:cxn>
                  <a:cxn ang="0">
                    <a:pos x="52" y="3"/>
                  </a:cxn>
                  <a:cxn ang="0">
                    <a:pos x="52" y="9"/>
                  </a:cxn>
                  <a:cxn ang="0">
                    <a:pos x="48" y="21"/>
                  </a:cxn>
                  <a:cxn ang="0">
                    <a:pos x="42" y="32"/>
                  </a:cxn>
                  <a:cxn ang="0">
                    <a:pos x="37" y="42"/>
                  </a:cxn>
                  <a:cxn ang="0">
                    <a:pos x="31" y="50"/>
                  </a:cxn>
                  <a:cxn ang="0">
                    <a:pos x="25" y="60"/>
                  </a:cxn>
                  <a:cxn ang="0">
                    <a:pos x="20" y="70"/>
                  </a:cxn>
                  <a:cxn ang="0">
                    <a:pos x="18" y="78"/>
                  </a:cxn>
                  <a:cxn ang="0">
                    <a:pos x="14" y="81"/>
                  </a:cxn>
                  <a:cxn ang="0">
                    <a:pos x="9" y="80"/>
                  </a:cxn>
                  <a:cxn ang="0">
                    <a:pos x="4" y="75"/>
                  </a:cxn>
                  <a:cxn ang="0">
                    <a:pos x="0" y="69"/>
                  </a:cxn>
                  <a:cxn ang="0">
                    <a:pos x="0" y="61"/>
                  </a:cxn>
                  <a:cxn ang="0">
                    <a:pos x="2" y="55"/>
                  </a:cxn>
                  <a:cxn ang="0">
                    <a:pos x="7" y="50"/>
                  </a:cxn>
                  <a:cxn ang="0">
                    <a:pos x="12" y="42"/>
                  </a:cxn>
                  <a:cxn ang="0">
                    <a:pos x="18" y="36"/>
                  </a:cxn>
                  <a:cxn ang="0">
                    <a:pos x="19" y="29"/>
                  </a:cxn>
                  <a:cxn ang="0">
                    <a:pos x="19" y="26"/>
                  </a:cxn>
                  <a:cxn ang="0">
                    <a:pos x="20" y="23"/>
                  </a:cxn>
                  <a:cxn ang="0">
                    <a:pos x="24" y="21"/>
                  </a:cxn>
                  <a:cxn ang="0">
                    <a:pos x="30" y="15"/>
                  </a:cxn>
                  <a:cxn ang="0">
                    <a:pos x="38" y="10"/>
                  </a:cxn>
                  <a:cxn ang="0">
                    <a:pos x="44" y="5"/>
                  </a:cxn>
                  <a:cxn ang="0">
                    <a:pos x="48" y="2"/>
                  </a:cxn>
                  <a:cxn ang="0">
                    <a:pos x="49" y="0"/>
                  </a:cxn>
                </a:cxnLst>
                <a:rect l="0" t="0" r="r" b="b"/>
                <a:pathLst>
                  <a:path w="52" h="81">
                    <a:moveTo>
                      <a:pt x="49" y="0"/>
                    </a:moveTo>
                    <a:lnTo>
                      <a:pt x="51" y="0"/>
                    </a:lnTo>
                    <a:lnTo>
                      <a:pt x="52" y="3"/>
                    </a:lnTo>
                    <a:lnTo>
                      <a:pt x="52" y="9"/>
                    </a:lnTo>
                    <a:lnTo>
                      <a:pt x="48" y="21"/>
                    </a:lnTo>
                    <a:lnTo>
                      <a:pt x="42" y="32"/>
                    </a:lnTo>
                    <a:lnTo>
                      <a:pt x="37" y="42"/>
                    </a:lnTo>
                    <a:lnTo>
                      <a:pt x="31" y="50"/>
                    </a:lnTo>
                    <a:lnTo>
                      <a:pt x="25" y="60"/>
                    </a:lnTo>
                    <a:lnTo>
                      <a:pt x="20" y="70"/>
                    </a:lnTo>
                    <a:lnTo>
                      <a:pt x="18" y="78"/>
                    </a:lnTo>
                    <a:lnTo>
                      <a:pt x="14" y="81"/>
                    </a:lnTo>
                    <a:lnTo>
                      <a:pt x="9" y="80"/>
                    </a:lnTo>
                    <a:lnTo>
                      <a:pt x="4" y="75"/>
                    </a:lnTo>
                    <a:lnTo>
                      <a:pt x="0" y="69"/>
                    </a:lnTo>
                    <a:lnTo>
                      <a:pt x="0" y="61"/>
                    </a:lnTo>
                    <a:lnTo>
                      <a:pt x="2" y="55"/>
                    </a:lnTo>
                    <a:lnTo>
                      <a:pt x="7" y="50"/>
                    </a:lnTo>
                    <a:lnTo>
                      <a:pt x="12" y="42"/>
                    </a:lnTo>
                    <a:lnTo>
                      <a:pt x="18" y="36"/>
                    </a:lnTo>
                    <a:lnTo>
                      <a:pt x="19" y="29"/>
                    </a:lnTo>
                    <a:lnTo>
                      <a:pt x="19" y="26"/>
                    </a:lnTo>
                    <a:lnTo>
                      <a:pt x="20" y="23"/>
                    </a:lnTo>
                    <a:lnTo>
                      <a:pt x="24" y="21"/>
                    </a:lnTo>
                    <a:lnTo>
                      <a:pt x="30" y="15"/>
                    </a:lnTo>
                    <a:lnTo>
                      <a:pt x="38" y="10"/>
                    </a:lnTo>
                    <a:lnTo>
                      <a:pt x="44" y="5"/>
                    </a:lnTo>
                    <a:lnTo>
                      <a:pt x="48" y="2"/>
                    </a:lnTo>
                    <a:lnTo>
                      <a:pt x="49"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32" name="Freeform 124"/>
              <p:cNvSpPr>
                <a:spLocks/>
              </p:cNvSpPr>
              <p:nvPr userDrawn="1"/>
            </p:nvSpPr>
            <p:spPr bwMode="auto">
              <a:xfrm>
                <a:off x="4089" y="2480"/>
                <a:ext cx="32" cy="43"/>
              </a:xfrm>
              <a:custGeom>
                <a:avLst/>
                <a:gdLst/>
                <a:ahLst/>
                <a:cxnLst>
                  <a:cxn ang="0">
                    <a:pos x="61" y="0"/>
                  </a:cxn>
                  <a:cxn ang="0">
                    <a:pos x="61" y="4"/>
                  </a:cxn>
                  <a:cxn ang="0">
                    <a:pos x="60" y="13"/>
                  </a:cxn>
                  <a:cxn ang="0">
                    <a:pos x="58" y="24"/>
                  </a:cxn>
                  <a:cxn ang="0">
                    <a:pos x="58" y="34"/>
                  </a:cxn>
                  <a:cxn ang="0">
                    <a:pos x="60" y="40"/>
                  </a:cxn>
                  <a:cxn ang="0">
                    <a:pos x="62" y="46"/>
                  </a:cxn>
                  <a:cxn ang="0">
                    <a:pos x="64" y="49"/>
                  </a:cxn>
                  <a:cxn ang="0">
                    <a:pos x="65" y="57"/>
                  </a:cxn>
                  <a:cxn ang="0">
                    <a:pos x="65" y="66"/>
                  </a:cxn>
                  <a:cxn ang="0">
                    <a:pos x="64" y="72"/>
                  </a:cxn>
                  <a:cxn ang="0">
                    <a:pos x="62" y="75"/>
                  </a:cxn>
                  <a:cxn ang="0">
                    <a:pos x="58" y="76"/>
                  </a:cxn>
                  <a:cxn ang="0">
                    <a:pos x="52" y="77"/>
                  </a:cxn>
                  <a:cxn ang="0">
                    <a:pos x="46" y="80"/>
                  </a:cxn>
                  <a:cxn ang="0">
                    <a:pos x="42" y="84"/>
                  </a:cxn>
                  <a:cxn ang="0">
                    <a:pos x="39" y="85"/>
                  </a:cxn>
                  <a:cxn ang="0">
                    <a:pos x="37" y="85"/>
                  </a:cxn>
                  <a:cxn ang="0">
                    <a:pos x="32" y="82"/>
                  </a:cxn>
                  <a:cxn ang="0">
                    <a:pos x="28" y="79"/>
                  </a:cxn>
                  <a:cxn ang="0">
                    <a:pos x="31" y="73"/>
                  </a:cxn>
                  <a:cxn ang="0">
                    <a:pos x="34" y="68"/>
                  </a:cxn>
                  <a:cxn ang="0">
                    <a:pos x="34" y="63"/>
                  </a:cxn>
                  <a:cxn ang="0">
                    <a:pos x="34" y="58"/>
                  </a:cxn>
                  <a:cxn ang="0">
                    <a:pos x="36" y="53"/>
                  </a:cxn>
                  <a:cxn ang="0">
                    <a:pos x="38" y="47"/>
                  </a:cxn>
                  <a:cxn ang="0">
                    <a:pos x="38" y="42"/>
                  </a:cxn>
                  <a:cxn ang="0">
                    <a:pos x="36" y="39"/>
                  </a:cxn>
                  <a:cxn ang="0">
                    <a:pos x="31" y="42"/>
                  </a:cxn>
                  <a:cxn ang="0">
                    <a:pos x="24" y="46"/>
                  </a:cxn>
                  <a:cxn ang="0">
                    <a:pos x="19" y="48"/>
                  </a:cxn>
                  <a:cxn ang="0">
                    <a:pos x="14" y="52"/>
                  </a:cxn>
                  <a:cxn ang="0">
                    <a:pos x="12" y="57"/>
                  </a:cxn>
                  <a:cxn ang="0">
                    <a:pos x="9" y="63"/>
                  </a:cxn>
                  <a:cxn ang="0">
                    <a:pos x="5" y="67"/>
                  </a:cxn>
                  <a:cxn ang="0">
                    <a:pos x="1" y="67"/>
                  </a:cxn>
                  <a:cxn ang="0">
                    <a:pos x="0" y="65"/>
                  </a:cxn>
                  <a:cxn ang="0">
                    <a:pos x="0" y="60"/>
                  </a:cxn>
                  <a:cxn ang="0">
                    <a:pos x="1" y="57"/>
                  </a:cxn>
                  <a:cxn ang="0">
                    <a:pos x="4" y="53"/>
                  </a:cxn>
                  <a:cxn ang="0">
                    <a:pos x="8" y="48"/>
                  </a:cxn>
                  <a:cxn ang="0">
                    <a:pos x="9" y="39"/>
                  </a:cxn>
                  <a:cxn ang="0">
                    <a:pos x="8" y="30"/>
                  </a:cxn>
                  <a:cxn ang="0">
                    <a:pos x="8" y="23"/>
                  </a:cxn>
                  <a:cxn ang="0">
                    <a:pos x="14" y="19"/>
                  </a:cxn>
                  <a:cxn ang="0">
                    <a:pos x="22" y="20"/>
                  </a:cxn>
                  <a:cxn ang="0">
                    <a:pos x="24" y="21"/>
                  </a:cxn>
                  <a:cxn ang="0">
                    <a:pos x="29" y="20"/>
                  </a:cxn>
                  <a:cxn ang="0">
                    <a:pos x="39" y="14"/>
                  </a:cxn>
                  <a:cxn ang="0">
                    <a:pos x="52" y="6"/>
                  </a:cxn>
                  <a:cxn ang="0">
                    <a:pos x="58" y="1"/>
                  </a:cxn>
                  <a:cxn ang="0">
                    <a:pos x="61" y="0"/>
                  </a:cxn>
                  <a:cxn ang="0">
                    <a:pos x="61" y="0"/>
                  </a:cxn>
                </a:cxnLst>
                <a:rect l="0" t="0" r="r" b="b"/>
                <a:pathLst>
                  <a:path w="65" h="85">
                    <a:moveTo>
                      <a:pt x="61" y="0"/>
                    </a:moveTo>
                    <a:lnTo>
                      <a:pt x="61" y="4"/>
                    </a:lnTo>
                    <a:lnTo>
                      <a:pt x="60" y="13"/>
                    </a:lnTo>
                    <a:lnTo>
                      <a:pt x="58" y="24"/>
                    </a:lnTo>
                    <a:lnTo>
                      <a:pt x="58" y="34"/>
                    </a:lnTo>
                    <a:lnTo>
                      <a:pt x="60" y="40"/>
                    </a:lnTo>
                    <a:lnTo>
                      <a:pt x="62" y="46"/>
                    </a:lnTo>
                    <a:lnTo>
                      <a:pt x="64" y="49"/>
                    </a:lnTo>
                    <a:lnTo>
                      <a:pt x="65" y="57"/>
                    </a:lnTo>
                    <a:lnTo>
                      <a:pt x="65" y="66"/>
                    </a:lnTo>
                    <a:lnTo>
                      <a:pt x="64" y="72"/>
                    </a:lnTo>
                    <a:lnTo>
                      <a:pt x="62" y="75"/>
                    </a:lnTo>
                    <a:lnTo>
                      <a:pt x="58" y="76"/>
                    </a:lnTo>
                    <a:lnTo>
                      <a:pt x="52" y="77"/>
                    </a:lnTo>
                    <a:lnTo>
                      <a:pt x="46" y="80"/>
                    </a:lnTo>
                    <a:lnTo>
                      <a:pt x="42" y="84"/>
                    </a:lnTo>
                    <a:lnTo>
                      <a:pt x="39" y="85"/>
                    </a:lnTo>
                    <a:lnTo>
                      <a:pt x="37" y="85"/>
                    </a:lnTo>
                    <a:lnTo>
                      <a:pt x="32" y="82"/>
                    </a:lnTo>
                    <a:lnTo>
                      <a:pt x="28" y="79"/>
                    </a:lnTo>
                    <a:lnTo>
                      <a:pt x="31" y="73"/>
                    </a:lnTo>
                    <a:lnTo>
                      <a:pt x="34" y="68"/>
                    </a:lnTo>
                    <a:lnTo>
                      <a:pt x="34" y="63"/>
                    </a:lnTo>
                    <a:lnTo>
                      <a:pt x="34" y="58"/>
                    </a:lnTo>
                    <a:lnTo>
                      <a:pt x="36" y="53"/>
                    </a:lnTo>
                    <a:lnTo>
                      <a:pt x="38" y="47"/>
                    </a:lnTo>
                    <a:lnTo>
                      <a:pt x="38" y="42"/>
                    </a:lnTo>
                    <a:lnTo>
                      <a:pt x="36" y="39"/>
                    </a:lnTo>
                    <a:lnTo>
                      <a:pt x="31" y="42"/>
                    </a:lnTo>
                    <a:lnTo>
                      <a:pt x="24" y="46"/>
                    </a:lnTo>
                    <a:lnTo>
                      <a:pt x="19" y="48"/>
                    </a:lnTo>
                    <a:lnTo>
                      <a:pt x="14" y="52"/>
                    </a:lnTo>
                    <a:lnTo>
                      <a:pt x="12" y="57"/>
                    </a:lnTo>
                    <a:lnTo>
                      <a:pt x="9" y="63"/>
                    </a:lnTo>
                    <a:lnTo>
                      <a:pt x="5" y="67"/>
                    </a:lnTo>
                    <a:lnTo>
                      <a:pt x="1" y="67"/>
                    </a:lnTo>
                    <a:lnTo>
                      <a:pt x="0" y="65"/>
                    </a:lnTo>
                    <a:lnTo>
                      <a:pt x="0" y="60"/>
                    </a:lnTo>
                    <a:lnTo>
                      <a:pt x="1" y="57"/>
                    </a:lnTo>
                    <a:lnTo>
                      <a:pt x="4" y="53"/>
                    </a:lnTo>
                    <a:lnTo>
                      <a:pt x="8" y="48"/>
                    </a:lnTo>
                    <a:lnTo>
                      <a:pt x="9" y="39"/>
                    </a:lnTo>
                    <a:lnTo>
                      <a:pt x="8" y="30"/>
                    </a:lnTo>
                    <a:lnTo>
                      <a:pt x="8" y="23"/>
                    </a:lnTo>
                    <a:lnTo>
                      <a:pt x="14" y="19"/>
                    </a:lnTo>
                    <a:lnTo>
                      <a:pt x="22" y="20"/>
                    </a:lnTo>
                    <a:lnTo>
                      <a:pt x="24" y="21"/>
                    </a:lnTo>
                    <a:lnTo>
                      <a:pt x="29" y="20"/>
                    </a:lnTo>
                    <a:lnTo>
                      <a:pt x="39" y="14"/>
                    </a:lnTo>
                    <a:lnTo>
                      <a:pt x="52" y="6"/>
                    </a:lnTo>
                    <a:lnTo>
                      <a:pt x="58" y="1"/>
                    </a:lnTo>
                    <a:lnTo>
                      <a:pt x="61" y="0"/>
                    </a:lnTo>
                    <a:lnTo>
                      <a:pt x="61"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37" name="Freeform 129"/>
              <p:cNvSpPr>
                <a:spLocks/>
              </p:cNvSpPr>
              <p:nvPr userDrawn="1"/>
            </p:nvSpPr>
            <p:spPr bwMode="auto">
              <a:xfrm>
                <a:off x="4106" y="2795"/>
                <a:ext cx="3" cy="2"/>
              </a:xfrm>
              <a:custGeom>
                <a:avLst/>
                <a:gdLst/>
                <a:ahLst/>
                <a:cxnLst>
                  <a:cxn ang="0">
                    <a:pos x="6" y="2"/>
                  </a:cxn>
                  <a:cxn ang="0">
                    <a:pos x="6" y="4"/>
                  </a:cxn>
                  <a:cxn ang="0">
                    <a:pos x="5" y="4"/>
                  </a:cxn>
                  <a:cxn ang="0">
                    <a:pos x="5" y="5"/>
                  </a:cxn>
                  <a:cxn ang="0">
                    <a:pos x="3" y="5"/>
                  </a:cxn>
                  <a:cxn ang="0">
                    <a:pos x="2" y="5"/>
                  </a:cxn>
                  <a:cxn ang="0">
                    <a:pos x="1" y="4"/>
                  </a:cxn>
                  <a:cxn ang="0">
                    <a:pos x="0" y="4"/>
                  </a:cxn>
                  <a:cxn ang="0">
                    <a:pos x="0" y="2"/>
                  </a:cxn>
                  <a:cxn ang="0">
                    <a:pos x="0" y="1"/>
                  </a:cxn>
                  <a:cxn ang="0">
                    <a:pos x="1" y="1"/>
                  </a:cxn>
                  <a:cxn ang="0">
                    <a:pos x="2" y="0"/>
                  </a:cxn>
                  <a:cxn ang="0">
                    <a:pos x="3" y="0"/>
                  </a:cxn>
                  <a:cxn ang="0">
                    <a:pos x="5" y="0"/>
                  </a:cxn>
                  <a:cxn ang="0">
                    <a:pos x="5" y="1"/>
                  </a:cxn>
                  <a:cxn ang="0">
                    <a:pos x="6" y="1"/>
                  </a:cxn>
                  <a:cxn ang="0">
                    <a:pos x="6" y="2"/>
                  </a:cxn>
                </a:cxnLst>
                <a:rect l="0" t="0" r="r" b="b"/>
                <a:pathLst>
                  <a:path w="6" h="5">
                    <a:moveTo>
                      <a:pt x="6" y="2"/>
                    </a:moveTo>
                    <a:lnTo>
                      <a:pt x="6" y="4"/>
                    </a:lnTo>
                    <a:lnTo>
                      <a:pt x="5" y="4"/>
                    </a:lnTo>
                    <a:lnTo>
                      <a:pt x="5" y="5"/>
                    </a:lnTo>
                    <a:lnTo>
                      <a:pt x="3" y="5"/>
                    </a:lnTo>
                    <a:lnTo>
                      <a:pt x="2" y="5"/>
                    </a:lnTo>
                    <a:lnTo>
                      <a:pt x="1" y="4"/>
                    </a:lnTo>
                    <a:lnTo>
                      <a:pt x="0" y="4"/>
                    </a:lnTo>
                    <a:lnTo>
                      <a:pt x="0" y="2"/>
                    </a:lnTo>
                    <a:lnTo>
                      <a:pt x="0" y="1"/>
                    </a:lnTo>
                    <a:lnTo>
                      <a:pt x="1" y="1"/>
                    </a:lnTo>
                    <a:lnTo>
                      <a:pt x="2" y="0"/>
                    </a:lnTo>
                    <a:lnTo>
                      <a:pt x="3" y="0"/>
                    </a:lnTo>
                    <a:lnTo>
                      <a:pt x="5" y="0"/>
                    </a:lnTo>
                    <a:lnTo>
                      <a:pt x="5" y="1"/>
                    </a:lnTo>
                    <a:lnTo>
                      <a:pt x="6" y="1"/>
                    </a:lnTo>
                    <a:lnTo>
                      <a:pt x="6" y="2"/>
                    </a:lnTo>
                    <a:close/>
                  </a:path>
                </a:pathLst>
              </a:custGeom>
              <a:solidFill>
                <a:srgbClr val="3FF2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grpSp>
        <p:grpSp>
          <p:nvGrpSpPr>
            <p:cNvPr id="17588" name="Group 180"/>
            <p:cNvGrpSpPr>
              <a:grpSpLocks noChangeAspect="1"/>
            </p:cNvGrpSpPr>
            <p:nvPr userDrawn="1"/>
          </p:nvGrpSpPr>
          <p:grpSpPr bwMode="auto">
            <a:xfrm>
              <a:off x="3491880" y="3501008"/>
              <a:ext cx="864096" cy="720080"/>
              <a:chOff x="748" y="1207"/>
              <a:chExt cx="1148" cy="928"/>
            </a:xfrm>
          </p:grpSpPr>
          <p:sp>
            <p:nvSpPr>
              <p:cNvPr id="17587" name="AutoShape 179"/>
              <p:cNvSpPr>
                <a:spLocks noChangeAspect="1" noChangeArrowheads="1" noTextEdit="1"/>
              </p:cNvSpPr>
              <p:nvPr userDrawn="1"/>
            </p:nvSpPr>
            <p:spPr bwMode="auto">
              <a:xfrm>
                <a:off x="748" y="1207"/>
                <a:ext cx="1148" cy="9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594" name="Freeform 186"/>
              <p:cNvSpPr>
                <a:spLocks/>
              </p:cNvSpPr>
              <p:nvPr userDrawn="1"/>
            </p:nvSpPr>
            <p:spPr bwMode="auto">
              <a:xfrm>
                <a:off x="816" y="1208"/>
                <a:ext cx="1080" cy="838"/>
              </a:xfrm>
              <a:custGeom>
                <a:avLst/>
                <a:gdLst/>
                <a:ahLst/>
                <a:cxnLst>
                  <a:cxn ang="0">
                    <a:pos x="1584" y="1620"/>
                  </a:cxn>
                  <a:cxn ang="0">
                    <a:pos x="1645" y="1667"/>
                  </a:cxn>
                  <a:cxn ang="0">
                    <a:pos x="1732" y="1635"/>
                  </a:cxn>
                  <a:cxn ang="0">
                    <a:pos x="1803" y="1507"/>
                  </a:cxn>
                  <a:cxn ang="0">
                    <a:pos x="1927" y="1361"/>
                  </a:cxn>
                  <a:cxn ang="0">
                    <a:pos x="2004" y="1357"/>
                  </a:cxn>
                  <a:cxn ang="0">
                    <a:pos x="2078" y="1231"/>
                  </a:cxn>
                  <a:cxn ang="0">
                    <a:pos x="2132" y="1132"/>
                  </a:cxn>
                  <a:cxn ang="0">
                    <a:pos x="2160" y="1061"/>
                  </a:cxn>
                  <a:cxn ang="0">
                    <a:pos x="2110" y="969"/>
                  </a:cxn>
                  <a:cxn ang="0">
                    <a:pos x="2038" y="787"/>
                  </a:cxn>
                  <a:cxn ang="0">
                    <a:pos x="1939" y="785"/>
                  </a:cxn>
                  <a:cxn ang="0">
                    <a:pos x="1849" y="803"/>
                  </a:cxn>
                  <a:cxn ang="0">
                    <a:pos x="1764" y="865"/>
                  </a:cxn>
                  <a:cxn ang="0">
                    <a:pos x="1813" y="752"/>
                  </a:cxn>
                  <a:cxn ang="0">
                    <a:pos x="1934" y="654"/>
                  </a:cxn>
                  <a:cxn ang="0">
                    <a:pos x="1872" y="529"/>
                  </a:cxn>
                  <a:cxn ang="0">
                    <a:pos x="1834" y="526"/>
                  </a:cxn>
                  <a:cxn ang="0">
                    <a:pos x="1744" y="398"/>
                  </a:cxn>
                  <a:cxn ang="0">
                    <a:pos x="1701" y="307"/>
                  </a:cxn>
                  <a:cxn ang="0">
                    <a:pos x="1646" y="245"/>
                  </a:cxn>
                  <a:cxn ang="0">
                    <a:pos x="1598" y="59"/>
                  </a:cxn>
                  <a:cxn ang="0">
                    <a:pos x="1533" y="53"/>
                  </a:cxn>
                  <a:cxn ang="0">
                    <a:pos x="1448" y="33"/>
                  </a:cxn>
                  <a:cxn ang="0">
                    <a:pos x="1382" y="3"/>
                  </a:cxn>
                  <a:cxn ang="0">
                    <a:pos x="1277" y="23"/>
                  </a:cxn>
                  <a:cxn ang="0">
                    <a:pos x="1160" y="64"/>
                  </a:cxn>
                  <a:cxn ang="0">
                    <a:pos x="1093" y="116"/>
                  </a:cxn>
                  <a:cxn ang="0">
                    <a:pos x="976" y="108"/>
                  </a:cxn>
                  <a:cxn ang="0">
                    <a:pos x="928" y="139"/>
                  </a:cxn>
                  <a:cxn ang="0">
                    <a:pos x="878" y="249"/>
                  </a:cxn>
                  <a:cxn ang="0">
                    <a:pos x="790" y="289"/>
                  </a:cxn>
                  <a:cxn ang="0">
                    <a:pos x="697" y="284"/>
                  </a:cxn>
                  <a:cxn ang="0">
                    <a:pos x="591" y="420"/>
                  </a:cxn>
                  <a:cxn ang="0">
                    <a:pos x="513" y="635"/>
                  </a:cxn>
                  <a:cxn ang="0">
                    <a:pos x="424" y="717"/>
                  </a:cxn>
                  <a:cxn ang="0">
                    <a:pos x="303" y="777"/>
                  </a:cxn>
                  <a:cxn ang="0">
                    <a:pos x="212" y="757"/>
                  </a:cxn>
                  <a:cxn ang="0">
                    <a:pos x="302" y="842"/>
                  </a:cxn>
                  <a:cxn ang="0">
                    <a:pos x="342" y="912"/>
                  </a:cxn>
                  <a:cxn ang="0">
                    <a:pos x="222" y="1007"/>
                  </a:cxn>
                  <a:cxn ang="0">
                    <a:pos x="107" y="1003"/>
                  </a:cxn>
                  <a:cxn ang="0">
                    <a:pos x="28" y="1097"/>
                  </a:cxn>
                  <a:cxn ang="0">
                    <a:pos x="45" y="1144"/>
                  </a:cxn>
                  <a:cxn ang="0">
                    <a:pos x="122" y="1242"/>
                  </a:cxn>
                  <a:cxn ang="0">
                    <a:pos x="187" y="1297"/>
                  </a:cxn>
                  <a:cxn ang="0">
                    <a:pos x="278" y="1431"/>
                  </a:cxn>
                  <a:cxn ang="0">
                    <a:pos x="423" y="1506"/>
                  </a:cxn>
                  <a:cxn ang="0">
                    <a:pos x="523" y="1537"/>
                  </a:cxn>
                  <a:cxn ang="0">
                    <a:pos x="610" y="1534"/>
                  </a:cxn>
                  <a:cxn ang="0">
                    <a:pos x="678" y="1472"/>
                  </a:cxn>
                  <a:cxn ang="0">
                    <a:pos x="771" y="1361"/>
                  </a:cxn>
                  <a:cxn ang="0">
                    <a:pos x="756" y="1248"/>
                  </a:cxn>
                  <a:cxn ang="0">
                    <a:pos x="846" y="1160"/>
                  </a:cxn>
                  <a:cxn ang="0">
                    <a:pos x="961" y="1190"/>
                  </a:cxn>
                  <a:cxn ang="0">
                    <a:pos x="1060" y="1411"/>
                  </a:cxn>
                  <a:cxn ang="0">
                    <a:pos x="1176" y="1451"/>
                  </a:cxn>
                  <a:cxn ang="0">
                    <a:pos x="1292" y="1617"/>
                  </a:cxn>
                  <a:cxn ang="0">
                    <a:pos x="1394" y="1603"/>
                  </a:cxn>
                  <a:cxn ang="0">
                    <a:pos x="1471" y="1554"/>
                  </a:cxn>
                </a:cxnLst>
                <a:rect l="0" t="0" r="r" b="b"/>
                <a:pathLst>
                  <a:path w="2160" h="1676">
                    <a:moveTo>
                      <a:pt x="1500" y="1573"/>
                    </a:moveTo>
                    <a:lnTo>
                      <a:pt x="1502" y="1573"/>
                    </a:lnTo>
                    <a:lnTo>
                      <a:pt x="1506" y="1572"/>
                    </a:lnTo>
                    <a:lnTo>
                      <a:pt x="1515" y="1572"/>
                    </a:lnTo>
                    <a:lnTo>
                      <a:pt x="1524" y="1573"/>
                    </a:lnTo>
                    <a:lnTo>
                      <a:pt x="1533" y="1575"/>
                    </a:lnTo>
                    <a:lnTo>
                      <a:pt x="1541" y="1578"/>
                    </a:lnTo>
                    <a:lnTo>
                      <a:pt x="1547" y="1585"/>
                    </a:lnTo>
                    <a:lnTo>
                      <a:pt x="1550" y="1595"/>
                    </a:lnTo>
                    <a:lnTo>
                      <a:pt x="1554" y="1611"/>
                    </a:lnTo>
                    <a:lnTo>
                      <a:pt x="1561" y="1617"/>
                    </a:lnTo>
                    <a:lnTo>
                      <a:pt x="1570" y="1619"/>
                    </a:lnTo>
                    <a:lnTo>
                      <a:pt x="1584" y="1620"/>
                    </a:lnTo>
                    <a:lnTo>
                      <a:pt x="1592" y="1621"/>
                    </a:lnTo>
                    <a:lnTo>
                      <a:pt x="1598" y="1621"/>
                    </a:lnTo>
                    <a:lnTo>
                      <a:pt x="1603" y="1620"/>
                    </a:lnTo>
                    <a:lnTo>
                      <a:pt x="1608" y="1620"/>
                    </a:lnTo>
                    <a:lnTo>
                      <a:pt x="1613" y="1620"/>
                    </a:lnTo>
                    <a:lnTo>
                      <a:pt x="1617" y="1622"/>
                    </a:lnTo>
                    <a:lnTo>
                      <a:pt x="1622" y="1625"/>
                    </a:lnTo>
                    <a:lnTo>
                      <a:pt x="1627" y="1630"/>
                    </a:lnTo>
                    <a:lnTo>
                      <a:pt x="1632" y="1643"/>
                    </a:lnTo>
                    <a:lnTo>
                      <a:pt x="1631" y="1655"/>
                    </a:lnTo>
                    <a:lnTo>
                      <a:pt x="1629" y="1663"/>
                    </a:lnTo>
                    <a:lnTo>
                      <a:pt x="1634" y="1667"/>
                    </a:lnTo>
                    <a:lnTo>
                      <a:pt x="1645" y="1667"/>
                    </a:lnTo>
                    <a:lnTo>
                      <a:pt x="1652" y="1665"/>
                    </a:lnTo>
                    <a:lnTo>
                      <a:pt x="1657" y="1665"/>
                    </a:lnTo>
                    <a:lnTo>
                      <a:pt x="1663" y="1671"/>
                    </a:lnTo>
                    <a:lnTo>
                      <a:pt x="1671" y="1676"/>
                    </a:lnTo>
                    <a:lnTo>
                      <a:pt x="1681" y="1673"/>
                    </a:lnTo>
                    <a:lnTo>
                      <a:pt x="1690" y="1665"/>
                    </a:lnTo>
                    <a:lnTo>
                      <a:pt x="1697" y="1657"/>
                    </a:lnTo>
                    <a:lnTo>
                      <a:pt x="1701" y="1650"/>
                    </a:lnTo>
                    <a:lnTo>
                      <a:pt x="1706" y="1644"/>
                    </a:lnTo>
                    <a:lnTo>
                      <a:pt x="1713" y="1641"/>
                    </a:lnTo>
                    <a:lnTo>
                      <a:pt x="1722" y="1638"/>
                    </a:lnTo>
                    <a:lnTo>
                      <a:pt x="1728" y="1637"/>
                    </a:lnTo>
                    <a:lnTo>
                      <a:pt x="1732" y="1635"/>
                    </a:lnTo>
                    <a:lnTo>
                      <a:pt x="1737" y="1633"/>
                    </a:lnTo>
                    <a:lnTo>
                      <a:pt x="1742" y="1628"/>
                    </a:lnTo>
                    <a:lnTo>
                      <a:pt x="1746" y="1625"/>
                    </a:lnTo>
                    <a:lnTo>
                      <a:pt x="1751" y="1619"/>
                    </a:lnTo>
                    <a:lnTo>
                      <a:pt x="1754" y="1613"/>
                    </a:lnTo>
                    <a:lnTo>
                      <a:pt x="1759" y="1605"/>
                    </a:lnTo>
                    <a:lnTo>
                      <a:pt x="1767" y="1593"/>
                    </a:lnTo>
                    <a:lnTo>
                      <a:pt x="1775" y="1587"/>
                    </a:lnTo>
                    <a:lnTo>
                      <a:pt x="1783" y="1577"/>
                    </a:lnTo>
                    <a:lnTo>
                      <a:pt x="1791" y="1561"/>
                    </a:lnTo>
                    <a:lnTo>
                      <a:pt x="1798" y="1542"/>
                    </a:lnTo>
                    <a:lnTo>
                      <a:pt x="1802" y="1524"/>
                    </a:lnTo>
                    <a:lnTo>
                      <a:pt x="1803" y="1507"/>
                    </a:lnTo>
                    <a:lnTo>
                      <a:pt x="1803" y="1485"/>
                    </a:lnTo>
                    <a:lnTo>
                      <a:pt x="1803" y="1457"/>
                    </a:lnTo>
                    <a:lnTo>
                      <a:pt x="1806" y="1427"/>
                    </a:lnTo>
                    <a:lnTo>
                      <a:pt x="1813" y="1402"/>
                    </a:lnTo>
                    <a:lnTo>
                      <a:pt x="1828" y="1386"/>
                    </a:lnTo>
                    <a:lnTo>
                      <a:pt x="1838" y="1383"/>
                    </a:lnTo>
                    <a:lnTo>
                      <a:pt x="1851" y="1380"/>
                    </a:lnTo>
                    <a:lnTo>
                      <a:pt x="1866" y="1378"/>
                    </a:lnTo>
                    <a:lnTo>
                      <a:pt x="1880" y="1374"/>
                    </a:lnTo>
                    <a:lnTo>
                      <a:pt x="1895" y="1372"/>
                    </a:lnTo>
                    <a:lnTo>
                      <a:pt x="1908" y="1370"/>
                    </a:lnTo>
                    <a:lnTo>
                      <a:pt x="1919" y="1365"/>
                    </a:lnTo>
                    <a:lnTo>
                      <a:pt x="1927" y="1361"/>
                    </a:lnTo>
                    <a:lnTo>
                      <a:pt x="1938" y="1353"/>
                    </a:lnTo>
                    <a:lnTo>
                      <a:pt x="1946" y="1350"/>
                    </a:lnTo>
                    <a:lnTo>
                      <a:pt x="1951" y="1354"/>
                    </a:lnTo>
                    <a:lnTo>
                      <a:pt x="1956" y="1364"/>
                    </a:lnTo>
                    <a:lnTo>
                      <a:pt x="1963" y="1377"/>
                    </a:lnTo>
                    <a:lnTo>
                      <a:pt x="1973" y="1387"/>
                    </a:lnTo>
                    <a:lnTo>
                      <a:pt x="1982" y="1389"/>
                    </a:lnTo>
                    <a:lnTo>
                      <a:pt x="1988" y="1383"/>
                    </a:lnTo>
                    <a:lnTo>
                      <a:pt x="1991" y="1369"/>
                    </a:lnTo>
                    <a:lnTo>
                      <a:pt x="1992" y="1357"/>
                    </a:lnTo>
                    <a:lnTo>
                      <a:pt x="1994" y="1350"/>
                    </a:lnTo>
                    <a:lnTo>
                      <a:pt x="2000" y="1354"/>
                    </a:lnTo>
                    <a:lnTo>
                      <a:pt x="2004" y="1357"/>
                    </a:lnTo>
                    <a:lnTo>
                      <a:pt x="2008" y="1361"/>
                    </a:lnTo>
                    <a:lnTo>
                      <a:pt x="2014" y="1363"/>
                    </a:lnTo>
                    <a:lnTo>
                      <a:pt x="2018" y="1363"/>
                    </a:lnTo>
                    <a:lnTo>
                      <a:pt x="2024" y="1362"/>
                    </a:lnTo>
                    <a:lnTo>
                      <a:pt x="2031" y="1357"/>
                    </a:lnTo>
                    <a:lnTo>
                      <a:pt x="2037" y="1348"/>
                    </a:lnTo>
                    <a:lnTo>
                      <a:pt x="2044" y="1335"/>
                    </a:lnTo>
                    <a:lnTo>
                      <a:pt x="2056" y="1310"/>
                    </a:lnTo>
                    <a:lnTo>
                      <a:pt x="2065" y="1293"/>
                    </a:lnTo>
                    <a:lnTo>
                      <a:pt x="2070" y="1279"/>
                    </a:lnTo>
                    <a:lnTo>
                      <a:pt x="2072" y="1261"/>
                    </a:lnTo>
                    <a:lnTo>
                      <a:pt x="2075" y="1244"/>
                    </a:lnTo>
                    <a:lnTo>
                      <a:pt x="2078" y="1231"/>
                    </a:lnTo>
                    <a:lnTo>
                      <a:pt x="2084" y="1227"/>
                    </a:lnTo>
                    <a:lnTo>
                      <a:pt x="2087" y="1233"/>
                    </a:lnTo>
                    <a:lnTo>
                      <a:pt x="2089" y="1243"/>
                    </a:lnTo>
                    <a:lnTo>
                      <a:pt x="2091" y="1249"/>
                    </a:lnTo>
                    <a:lnTo>
                      <a:pt x="2094" y="1245"/>
                    </a:lnTo>
                    <a:lnTo>
                      <a:pt x="2102" y="1229"/>
                    </a:lnTo>
                    <a:lnTo>
                      <a:pt x="2109" y="1208"/>
                    </a:lnTo>
                    <a:lnTo>
                      <a:pt x="2110" y="1195"/>
                    </a:lnTo>
                    <a:lnTo>
                      <a:pt x="2112" y="1183"/>
                    </a:lnTo>
                    <a:lnTo>
                      <a:pt x="2116" y="1170"/>
                    </a:lnTo>
                    <a:lnTo>
                      <a:pt x="2124" y="1157"/>
                    </a:lnTo>
                    <a:lnTo>
                      <a:pt x="2130" y="1144"/>
                    </a:lnTo>
                    <a:lnTo>
                      <a:pt x="2132" y="1132"/>
                    </a:lnTo>
                    <a:lnTo>
                      <a:pt x="2128" y="1123"/>
                    </a:lnTo>
                    <a:lnTo>
                      <a:pt x="2122" y="1116"/>
                    </a:lnTo>
                    <a:lnTo>
                      <a:pt x="2121" y="1112"/>
                    </a:lnTo>
                    <a:lnTo>
                      <a:pt x="2125" y="1107"/>
                    </a:lnTo>
                    <a:lnTo>
                      <a:pt x="2135" y="1105"/>
                    </a:lnTo>
                    <a:lnTo>
                      <a:pt x="2144" y="1100"/>
                    </a:lnTo>
                    <a:lnTo>
                      <a:pt x="2152" y="1090"/>
                    </a:lnTo>
                    <a:lnTo>
                      <a:pt x="2158" y="1078"/>
                    </a:lnTo>
                    <a:lnTo>
                      <a:pt x="2160" y="1064"/>
                    </a:lnTo>
                    <a:lnTo>
                      <a:pt x="2160" y="1063"/>
                    </a:lnTo>
                    <a:lnTo>
                      <a:pt x="2160" y="1062"/>
                    </a:lnTo>
                    <a:lnTo>
                      <a:pt x="2160" y="1062"/>
                    </a:lnTo>
                    <a:lnTo>
                      <a:pt x="2160" y="1061"/>
                    </a:lnTo>
                    <a:lnTo>
                      <a:pt x="2160" y="1059"/>
                    </a:lnTo>
                    <a:lnTo>
                      <a:pt x="2159" y="1055"/>
                    </a:lnTo>
                    <a:lnTo>
                      <a:pt x="2158" y="1053"/>
                    </a:lnTo>
                    <a:lnTo>
                      <a:pt x="2157" y="1051"/>
                    </a:lnTo>
                    <a:lnTo>
                      <a:pt x="2152" y="1044"/>
                    </a:lnTo>
                    <a:lnTo>
                      <a:pt x="2146" y="1038"/>
                    </a:lnTo>
                    <a:lnTo>
                      <a:pt x="2140" y="1033"/>
                    </a:lnTo>
                    <a:lnTo>
                      <a:pt x="2133" y="1027"/>
                    </a:lnTo>
                    <a:lnTo>
                      <a:pt x="2127" y="1021"/>
                    </a:lnTo>
                    <a:lnTo>
                      <a:pt x="2121" y="1014"/>
                    </a:lnTo>
                    <a:lnTo>
                      <a:pt x="2116" y="1006"/>
                    </a:lnTo>
                    <a:lnTo>
                      <a:pt x="2113" y="995"/>
                    </a:lnTo>
                    <a:lnTo>
                      <a:pt x="2110" y="969"/>
                    </a:lnTo>
                    <a:lnTo>
                      <a:pt x="2109" y="936"/>
                    </a:lnTo>
                    <a:lnTo>
                      <a:pt x="2106" y="906"/>
                    </a:lnTo>
                    <a:lnTo>
                      <a:pt x="2094" y="886"/>
                    </a:lnTo>
                    <a:lnTo>
                      <a:pt x="2083" y="873"/>
                    </a:lnTo>
                    <a:lnTo>
                      <a:pt x="2078" y="861"/>
                    </a:lnTo>
                    <a:lnTo>
                      <a:pt x="2075" y="848"/>
                    </a:lnTo>
                    <a:lnTo>
                      <a:pt x="2069" y="828"/>
                    </a:lnTo>
                    <a:lnTo>
                      <a:pt x="2062" y="813"/>
                    </a:lnTo>
                    <a:lnTo>
                      <a:pt x="2055" y="808"/>
                    </a:lnTo>
                    <a:lnTo>
                      <a:pt x="2049" y="807"/>
                    </a:lnTo>
                    <a:lnTo>
                      <a:pt x="2044" y="799"/>
                    </a:lnTo>
                    <a:lnTo>
                      <a:pt x="2041" y="792"/>
                    </a:lnTo>
                    <a:lnTo>
                      <a:pt x="2038" y="787"/>
                    </a:lnTo>
                    <a:lnTo>
                      <a:pt x="2034" y="782"/>
                    </a:lnTo>
                    <a:lnTo>
                      <a:pt x="2031" y="778"/>
                    </a:lnTo>
                    <a:lnTo>
                      <a:pt x="2025" y="776"/>
                    </a:lnTo>
                    <a:lnTo>
                      <a:pt x="2019" y="775"/>
                    </a:lnTo>
                    <a:lnTo>
                      <a:pt x="2012" y="775"/>
                    </a:lnTo>
                    <a:lnTo>
                      <a:pt x="2003" y="777"/>
                    </a:lnTo>
                    <a:lnTo>
                      <a:pt x="1993" y="780"/>
                    </a:lnTo>
                    <a:lnTo>
                      <a:pt x="1984" y="781"/>
                    </a:lnTo>
                    <a:lnTo>
                      <a:pt x="1973" y="781"/>
                    </a:lnTo>
                    <a:lnTo>
                      <a:pt x="1963" y="781"/>
                    </a:lnTo>
                    <a:lnTo>
                      <a:pt x="1954" y="782"/>
                    </a:lnTo>
                    <a:lnTo>
                      <a:pt x="1946" y="783"/>
                    </a:lnTo>
                    <a:lnTo>
                      <a:pt x="1939" y="785"/>
                    </a:lnTo>
                    <a:lnTo>
                      <a:pt x="1934" y="789"/>
                    </a:lnTo>
                    <a:lnTo>
                      <a:pt x="1925" y="795"/>
                    </a:lnTo>
                    <a:lnTo>
                      <a:pt x="1918" y="796"/>
                    </a:lnTo>
                    <a:lnTo>
                      <a:pt x="1912" y="791"/>
                    </a:lnTo>
                    <a:lnTo>
                      <a:pt x="1912" y="781"/>
                    </a:lnTo>
                    <a:lnTo>
                      <a:pt x="1913" y="773"/>
                    </a:lnTo>
                    <a:lnTo>
                      <a:pt x="1909" y="775"/>
                    </a:lnTo>
                    <a:lnTo>
                      <a:pt x="1901" y="782"/>
                    </a:lnTo>
                    <a:lnTo>
                      <a:pt x="1887" y="789"/>
                    </a:lnTo>
                    <a:lnTo>
                      <a:pt x="1878" y="791"/>
                    </a:lnTo>
                    <a:lnTo>
                      <a:pt x="1868" y="795"/>
                    </a:lnTo>
                    <a:lnTo>
                      <a:pt x="1859" y="798"/>
                    </a:lnTo>
                    <a:lnTo>
                      <a:pt x="1849" y="803"/>
                    </a:lnTo>
                    <a:lnTo>
                      <a:pt x="1840" y="807"/>
                    </a:lnTo>
                    <a:lnTo>
                      <a:pt x="1830" y="812"/>
                    </a:lnTo>
                    <a:lnTo>
                      <a:pt x="1823" y="818"/>
                    </a:lnTo>
                    <a:lnTo>
                      <a:pt x="1817" y="825"/>
                    </a:lnTo>
                    <a:lnTo>
                      <a:pt x="1811" y="831"/>
                    </a:lnTo>
                    <a:lnTo>
                      <a:pt x="1805" y="836"/>
                    </a:lnTo>
                    <a:lnTo>
                      <a:pt x="1798" y="841"/>
                    </a:lnTo>
                    <a:lnTo>
                      <a:pt x="1791" y="845"/>
                    </a:lnTo>
                    <a:lnTo>
                      <a:pt x="1784" y="849"/>
                    </a:lnTo>
                    <a:lnTo>
                      <a:pt x="1778" y="852"/>
                    </a:lnTo>
                    <a:lnTo>
                      <a:pt x="1773" y="856"/>
                    </a:lnTo>
                    <a:lnTo>
                      <a:pt x="1769" y="860"/>
                    </a:lnTo>
                    <a:lnTo>
                      <a:pt x="1764" y="865"/>
                    </a:lnTo>
                    <a:lnTo>
                      <a:pt x="1759" y="863"/>
                    </a:lnTo>
                    <a:lnTo>
                      <a:pt x="1757" y="855"/>
                    </a:lnTo>
                    <a:lnTo>
                      <a:pt x="1759" y="840"/>
                    </a:lnTo>
                    <a:lnTo>
                      <a:pt x="1761" y="830"/>
                    </a:lnTo>
                    <a:lnTo>
                      <a:pt x="1765" y="820"/>
                    </a:lnTo>
                    <a:lnTo>
                      <a:pt x="1769" y="811"/>
                    </a:lnTo>
                    <a:lnTo>
                      <a:pt x="1774" y="801"/>
                    </a:lnTo>
                    <a:lnTo>
                      <a:pt x="1778" y="792"/>
                    </a:lnTo>
                    <a:lnTo>
                      <a:pt x="1784" y="785"/>
                    </a:lnTo>
                    <a:lnTo>
                      <a:pt x="1791" y="778"/>
                    </a:lnTo>
                    <a:lnTo>
                      <a:pt x="1799" y="774"/>
                    </a:lnTo>
                    <a:lnTo>
                      <a:pt x="1810" y="763"/>
                    </a:lnTo>
                    <a:lnTo>
                      <a:pt x="1813" y="752"/>
                    </a:lnTo>
                    <a:lnTo>
                      <a:pt x="1815" y="743"/>
                    </a:lnTo>
                    <a:lnTo>
                      <a:pt x="1825" y="737"/>
                    </a:lnTo>
                    <a:lnTo>
                      <a:pt x="1833" y="736"/>
                    </a:lnTo>
                    <a:lnTo>
                      <a:pt x="1842" y="733"/>
                    </a:lnTo>
                    <a:lnTo>
                      <a:pt x="1851" y="730"/>
                    </a:lnTo>
                    <a:lnTo>
                      <a:pt x="1863" y="727"/>
                    </a:lnTo>
                    <a:lnTo>
                      <a:pt x="1874" y="721"/>
                    </a:lnTo>
                    <a:lnTo>
                      <a:pt x="1886" y="714"/>
                    </a:lnTo>
                    <a:lnTo>
                      <a:pt x="1897" y="705"/>
                    </a:lnTo>
                    <a:lnTo>
                      <a:pt x="1909" y="693"/>
                    </a:lnTo>
                    <a:lnTo>
                      <a:pt x="1925" y="675"/>
                    </a:lnTo>
                    <a:lnTo>
                      <a:pt x="1932" y="663"/>
                    </a:lnTo>
                    <a:lnTo>
                      <a:pt x="1934" y="654"/>
                    </a:lnTo>
                    <a:lnTo>
                      <a:pt x="1938" y="639"/>
                    </a:lnTo>
                    <a:lnTo>
                      <a:pt x="1942" y="623"/>
                    </a:lnTo>
                    <a:lnTo>
                      <a:pt x="1943" y="609"/>
                    </a:lnTo>
                    <a:lnTo>
                      <a:pt x="1941" y="596"/>
                    </a:lnTo>
                    <a:lnTo>
                      <a:pt x="1931" y="580"/>
                    </a:lnTo>
                    <a:lnTo>
                      <a:pt x="1924" y="571"/>
                    </a:lnTo>
                    <a:lnTo>
                      <a:pt x="1917" y="562"/>
                    </a:lnTo>
                    <a:lnTo>
                      <a:pt x="1909" y="552"/>
                    </a:lnTo>
                    <a:lnTo>
                      <a:pt x="1902" y="546"/>
                    </a:lnTo>
                    <a:lnTo>
                      <a:pt x="1894" y="539"/>
                    </a:lnTo>
                    <a:lnTo>
                      <a:pt x="1886" y="534"/>
                    </a:lnTo>
                    <a:lnTo>
                      <a:pt x="1879" y="531"/>
                    </a:lnTo>
                    <a:lnTo>
                      <a:pt x="1872" y="529"/>
                    </a:lnTo>
                    <a:lnTo>
                      <a:pt x="1860" y="533"/>
                    </a:lnTo>
                    <a:lnTo>
                      <a:pt x="1855" y="542"/>
                    </a:lnTo>
                    <a:lnTo>
                      <a:pt x="1853" y="552"/>
                    </a:lnTo>
                    <a:lnTo>
                      <a:pt x="1860" y="562"/>
                    </a:lnTo>
                    <a:lnTo>
                      <a:pt x="1867" y="571"/>
                    </a:lnTo>
                    <a:lnTo>
                      <a:pt x="1868" y="578"/>
                    </a:lnTo>
                    <a:lnTo>
                      <a:pt x="1863" y="584"/>
                    </a:lnTo>
                    <a:lnTo>
                      <a:pt x="1853" y="584"/>
                    </a:lnTo>
                    <a:lnTo>
                      <a:pt x="1845" y="578"/>
                    </a:lnTo>
                    <a:lnTo>
                      <a:pt x="1843" y="565"/>
                    </a:lnTo>
                    <a:lnTo>
                      <a:pt x="1842" y="551"/>
                    </a:lnTo>
                    <a:lnTo>
                      <a:pt x="1838" y="536"/>
                    </a:lnTo>
                    <a:lnTo>
                      <a:pt x="1834" y="526"/>
                    </a:lnTo>
                    <a:lnTo>
                      <a:pt x="1832" y="518"/>
                    </a:lnTo>
                    <a:lnTo>
                      <a:pt x="1827" y="509"/>
                    </a:lnTo>
                    <a:lnTo>
                      <a:pt x="1821" y="493"/>
                    </a:lnTo>
                    <a:lnTo>
                      <a:pt x="1818" y="483"/>
                    </a:lnTo>
                    <a:lnTo>
                      <a:pt x="1814" y="478"/>
                    </a:lnTo>
                    <a:lnTo>
                      <a:pt x="1810" y="473"/>
                    </a:lnTo>
                    <a:lnTo>
                      <a:pt x="1806" y="468"/>
                    </a:lnTo>
                    <a:lnTo>
                      <a:pt x="1799" y="463"/>
                    </a:lnTo>
                    <a:lnTo>
                      <a:pt x="1791" y="455"/>
                    </a:lnTo>
                    <a:lnTo>
                      <a:pt x="1781" y="443"/>
                    </a:lnTo>
                    <a:lnTo>
                      <a:pt x="1766" y="427"/>
                    </a:lnTo>
                    <a:lnTo>
                      <a:pt x="1752" y="411"/>
                    </a:lnTo>
                    <a:lnTo>
                      <a:pt x="1744" y="398"/>
                    </a:lnTo>
                    <a:lnTo>
                      <a:pt x="1739" y="390"/>
                    </a:lnTo>
                    <a:lnTo>
                      <a:pt x="1737" y="384"/>
                    </a:lnTo>
                    <a:lnTo>
                      <a:pt x="1736" y="381"/>
                    </a:lnTo>
                    <a:lnTo>
                      <a:pt x="1734" y="378"/>
                    </a:lnTo>
                    <a:lnTo>
                      <a:pt x="1729" y="377"/>
                    </a:lnTo>
                    <a:lnTo>
                      <a:pt x="1722" y="376"/>
                    </a:lnTo>
                    <a:lnTo>
                      <a:pt x="1708" y="372"/>
                    </a:lnTo>
                    <a:lnTo>
                      <a:pt x="1702" y="362"/>
                    </a:lnTo>
                    <a:lnTo>
                      <a:pt x="1701" y="352"/>
                    </a:lnTo>
                    <a:lnTo>
                      <a:pt x="1704" y="339"/>
                    </a:lnTo>
                    <a:lnTo>
                      <a:pt x="1704" y="327"/>
                    </a:lnTo>
                    <a:lnTo>
                      <a:pt x="1702" y="316"/>
                    </a:lnTo>
                    <a:lnTo>
                      <a:pt x="1701" y="307"/>
                    </a:lnTo>
                    <a:lnTo>
                      <a:pt x="1704" y="299"/>
                    </a:lnTo>
                    <a:lnTo>
                      <a:pt x="1708" y="290"/>
                    </a:lnTo>
                    <a:lnTo>
                      <a:pt x="1710" y="279"/>
                    </a:lnTo>
                    <a:lnTo>
                      <a:pt x="1707" y="270"/>
                    </a:lnTo>
                    <a:lnTo>
                      <a:pt x="1697" y="267"/>
                    </a:lnTo>
                    <a:lnTo>
                      <a:pt x="1690" y="268"/>
                    </a:lnTo>
                    <a:lnTo>
                      <a:pt x="1682" y="269"/>
                    </a:lnTo>
                    <a:lnTo>
                      <a:pt x="1674" y="270"/>
                    </a:lnTo>
                    <a:lnTo>
                      <a:pt x="1666" y="270"/>
                    </a:lnTo>
                    <a:lnTo>
                      <a:pt x="1659" y="269"/>
                    </a:lnTo>
                    <a:lnTo>
                      <a:pt x="1653" y="264"/>
                    </a:lnTo>
                    <a:lnTo>
                      <a:pt x="1648" y="257"/>
                    </a:lnTo>
                    <a:lnTo>
                      <a:pt x="1646" y="245"/>
                    </a:lnTo>
                    <a:lnTo>
                      <a:pt x="1646" y="218"/>
                    </a:lnTo>
                    <a:lnTo>
                      <a:pt x="1651" y="195"/>
                    </a:lnTo>
                    <a:lnTo>
                      <a:pt x="1654" y="174"/>
                    </a:lnTo>
                    <a:lnTo>
                      <a:pt x="1653" y="149"/>
                    </a:lnTo>
                    <a:lnTo>
                      <a:pt x="1651" y="135"/>
                    </a:lnTo>
                    <a:lnTo>
                      <a:pt x="1647" y="123"/>
                    </a:lnTo>
                    <a:lnTo>
                      <a:pt x="1645" y="111"/>
                    </a:lnTo>
                    <a:lnTo>
                      <a:pt x="1640" y="99"/>
                    </a:lnTo>
                    <a:lnTo>
                      <a:pt x="1636" y="89"/>
                    </a:lnTo>
                    <a:lnTo>
                      <a:pt x="1629" y="80"/>
                    </a:lnTo>
                    <a:lnTo>
                      <a:pt x="1619" y="72"/>
                    </a:lnTo>
                    <a:lnTo>
                      <a:pt x="1609" y="65"/>
                    </a:lnTo>
                    <a:lnTo>
                      <a:pt x="1598" y="59"/>
                    </a:lnTo>
                    <a:lnTo>
                      <a:pt x="1589" y="52"/>
                    </a:lnTo>
                    <a:lnTo>
                      <a:pt x="1583" y="44"/>
                    </a:lnTo>
                    <a:lnTo>
                      <a:pt x="1577" y="38"/>
                    </a:lnTo>
                    <a:lnTo>
                      <a:pt x="1572" y="33"/>
                    </a:lnTo>
                    <a:lnTo>
                      <a:pt x="1569" y="29"/>
                    </a:lnTo>
                    <a:lnTo>
                      <a:pt x="1565" y="29"/>
                    </a:lnTo>
                    <a:lnTo>
                      <a:pt x="1562" y="33"/>
                    </a:lnTo>
                    <a:lnTo>
                      <a:pt x="1558" y="37"/>
                    </a:lnTo>
                    <a:lnTo>
                      <a:pt x="1554" y="42"/>
                    </a:lnTo>
                    <a:lnTo>
                      <a:pt x="1550" y="45"/>
                    </a:lnTo>
                    <a:lnTo>
                      <a:pt x="1546" y="49"/>
                    </a:lnTo>
                    <a:lnTo>
                      <a:pt x="1540" y="51"/>
                    </a:lnTo>
                    <a:lnTo>
                      <a:pt x="1533" y="53"/>
                    </a:lnTo>
                    <a:lnTo>
                      <a:pt x="1525" y="54"/>
                    </a:lnTo>
                    <a:lnTo>
                      <a:pt x="1513" y="54"/>
                    </a:lnTo>
                    <a:lnTo>
                      <a:pt x="1503" y="54"/>
                    </a:lnTo>
                    <a:lnTo>
                      <a:pt x="1495" y="54"/>
                    </a:lnTo>
                    <a:lnTo>
                      <a:pt x="1488" y="54"/>
                    </a:lnTo>
                    <a:lnTo>
                      <a:pt x="1483" y="54"/>
                    </a:lnTo>
                    <a:lnTo>
                      <a:pt x="1479" y="53"/>
                    </a:lnTo>
                    <a:lnTo>
                      <a:pt x="1475" y="51"/>
                    </a:lnTo>
                    <a:lnTo>
                      <a:pt x="1471" y="48"/>
                    </a:lnTo>
                    <a:lnTo>
                      <a:pt x="1466" y="43"/>
                    </a:lnTo>
                    <a:lnTo>
                      <a:pt x="1460" y="38"/>
                    </a:lnTo>
                    <a:lnTo>
                      <a:pt x="1455" y="35"/>
                    </a:lnTo>
                    <a:lnTo>
                      <a:pt x="1448" y="33"/>
                    </a:lnTo>
                    <a:lnTo>
                      <a:pt x="1442" y="30"/>
                    </a:lnTo>
                    <a:lnTo>
                      <a:pt x="1435" y="29"/>
                    </a:lnTo>
                    <a:lnTo>
                      <a:pt x="1429" y="27"/>
                    </a:lnTo>
                    <a:lnTo>
                      <a:pt x="1423" y="26"/>
                    </a:lnTo>
                    <a:lnTo>
                      <a:pt x="1419" y="25"/>
                    </a:lnTo>
                    <a:lnTo>
                      <a:pt x="1414" y="22"/>
                    </a:lnTo>
                    <a:lnTo>
                      <a:pt x="1410" y="19"/>
                    </a:lnTo>
                    <a:lnTo>
                      <a:pt x="1405" y="14"/>
                    </a:lnTo>
                    <a:lnTo>
                      <a:pt x="1400" y="8"/>
                    </a:lnTo>
                    <a:lnTo>
                      <a:pt x="1396" y="5"/>
                    </a:lnTo>
                    <a:lnTo>
                      <a:pt x="1391" y="1"/>
                    </a:lnTo>
                    <a:lnTo>
                      <a:pt x="1387" y="0"/>
                    </a:lnTo>
                    <a:lnTo>
                      <a:pt x="1382" y="3"/>
                    </a:lnTo>
                    <a:lnTo>
                      <a:pt x="1376" y="12"/>
                    </a:lnTo>
                    <a:lnTo>
                      <a:pt x="1374" y="21"/>
                    </a:lnTo>
                    <a:lnTo>
                      <a:pt x="1369" y="28"/>
                    </a:lnTo>
                    <a:lnTo>
                      <a:pt x="1360" y="29"/>
                    </a:lnTo>
                    <a:lnTo>
                      <a:pt x="1351" y="25"/>
                    </a:lnTo>
                    <a:lnTo>
                      <a:pt x="1344" y="18"/>
                    </a:lnTo>
                    <a:lnTo>
                      <a:pt x="1338" y="13"/>
                    </a:lnTo>
                    <a:lnTo>
                      <a:pt x="1328" y="11"/>
                    </a:lnTo>
                    <a:lnTo>
                      <a:pt x="1320" y="12"/>
                    </a:lnTo>
                    <a:lnTo>
                      <a:pt x="1311" y="13"/>
                    </a:lnTo>
                    <a:lnTo>
                      <a:pt x="1300" y="15"/>
                    </a:lnTo>
                    <a:lnTo>
                      <a:pt x="1289" y="19"/>
                    </a:lnTo>
                    <a:lnTo>
                      <a:pt x="1277" y="23"/>
                    </a:lnTo>
                    <a:lnTo>
                      <a:pt x="1267" y="27"/>
                    </a:lnTo>
                    <a:lnTo>
                      <a:pt x="1256" y="31"/>
                    </a:lnTo>
                    <a:lnTo>
                      <a:pt x="1247" y="36"/>
                    </a:lnTo>
                    <a:lnTo>
                      <a:pt x="1238" y="44"/>
                    </a:lnTo>
                    <a:lnTo>
                      <a:pt x="1238" y="52"/>
                    </a:lnTo>
                    <a:lnTo>
                      <a:pt x="1237" y="58"/>
                    </a:lnTo>
                    <a:lnTo>
                      <a:pt x="1225" y="58"/>
                    </a:lnTo>
                    <a:lnTo>
                      <a:pt x="1215" y="57"/>
                    </a:lnTo>
                    <a:lnTo>
                      <a:pt x="1204" y="57"/>
                    </a:lnTo>
                    <a:lnTo>
                      <a:pt x="1193" y="57"/>
                    </a:lnTo>
                    <a:lnTo>
                      <a:pt x="1181" y="58"/>
                    </a:lnTo>
                    <a:lnTo>
                      <a:pt x="1171" y="60"/>
                    </a:lnTo>
                    <a:lnTo>
                      <a:pt x="1160" y="64"/>
                    </a:lnTo>
                    <a:lnTo>
                      <a:pt x="1150" y="68"/>
                    </a:lnTo>
                    <a:lnTo>
                      <a:pt x="1141" y="73"/>
                    </a:lnTo>
                    <a:lnTo>
                      <a:pt x="1128" y="81"/>
                    </a:lnTo>
                    <a:lnTo>
                      <a:pt x="1121" y="86"/>
                    </a:lnTo>
                    <a:lnTo>
                      <a:pt x="1119" y="90"/>
                    </a:lnTo>
                    <a:lnTo>
                      <a:pt x="1119" y="98"/>
                    </a:lnTo>
                    <a:lnTo>
                      <a:pt x="1119" y="103"/>
                    </a:lnTo>
                    <a:lnTo>
                      <a:pt x="1117" y="108"/>
                    </a:lnTo>
                    <a:lnTo>
                      <a:pt x="1115" y="110"/>
                    </a:lnTo>
                    <a:lnTo>
                      <a:pt x="1111" y="112"/>
                    </a:lnTo>
                    <a:lnTo>
                      <a:pt x="1105" y="113"/>
                    </a:lnTo>
                    <a:lnTo>
                      <a:pt x="1100" y="114"/>
                    </a:lnTo>
                    <a:lnTo>
                      <a:pt x="1093" y="116"/>
                    </a:lnTo>
                    <a:lnTo>
                      <a:pt x="1083" y="117"/>
                    </a:lnTo>
                    <a:lnTo>
                      <a:pt x="1073" y="119"/>
                    </a:lnTo>
                    <a:lnTo>
                      <a:pt x="1062" y="121"/>
                    </a:lnTo>
                    <a:lnTo>
                      <a:pt x="1050" y="124"/>
                    </a:lnTo>
                    <a:lnTo>
                      <a:pt x="1039" y="126"/>
                    </a:lnTo>
                    <a:lnTo>
                      <a:pt x="1027" y="127"/>
                    </a:lnTo>
                    <a:lnTo>
                      <a:pt x="1017" y="128"/>
                    </a:lnTo>
                    <a:lnTo>
                      <a:pt x="1007" y="127"/>
                    </a:lnTo>
                    <a:lnTo>
                      <a:pt x="999" y="124"/>
                    </a:lnTo>
                    <a:lnTo>
                      <a:pt x="992" y="120"/>
                    </a:lnTo>
                    <a:lnTo>
                      <a:pt x="987" y="116"/>
                    </a:lnTo>
                    <a:lnTo>
                      <a:pt x="982" y="112"/>
                    </a:lnTo>
                    <a:lnTo>
                      <a:pt x="976" y="108"/>
                    </a:lnTo>
                    <a:lnTo>
                      <a:pt x="971" y="104"/>
                    </a:lnTo>
                    <a:lnTo>
                      <a:pt x="964" y="101"/>
                    </a:lnTo>
                    <a:lnTo>
                      <a:pt x="957" y="97"/>
                    </a:lnTo>
                    <a:lnTo>
                      <a:pt x="947" y="95"/>
                    </a:lnTo>
                    <a:lnTo>
                      <a:pt x="934" y="88"/>
                    </a:lnTo>
                    <a:lnTo>
                      <a:pt x="927" y="81"/>
                    </a:lnTo>
                    <a:lnTo>
                      <a:pt x="924" y="79"/>
                    </a:lnTo>
                    <a:lnTo>
                      <a:pt x="922" y="87"/>
                    </a:lnTo>
                    <a:lnTo>
                      <a:pt x="921" y="99"/>
                    </a:lnTo>
                    <a:lnTo>
                      <a:pt x="921" y="112"/>
                    </a:lnTo>
                    <a:lnTo>
                      <a:pt x="923" y="123"/>
                    </a:lnTo>
                    <a:lnTo>
                      <a:pt x="926" y="131"/>
                    </a:lnTo>
                    <a:lnTo>
                      <a:pt x="928" y="139"/>
                    </a:lnTo>
                    <a:lnTo>
                      <a:pt x="927" y="147"/>
                    </a:lnTo>
                    <a:lnTo>
                      <a:pt x="922" y="154"/>
                    </a:lnTo>
                    <a:lnTo>
                      <a:pt x="916" y="161"/>
                    </a:lnTo>
                    <a:lnTo>
                      <a:pt x="911" y="162"/>
                    </a:lnTo>
                    <a:lnTo>
                      <a:pt x="908" y="158"/>
                    </a:lnTo>
                    <a:lnTo>
                      <a:pt x="907" y="158"/>
                    </a:lnTo>
                    <a:lnTo>
                      <a:pt x="905" y="167"/>
                    </a:lnTo>
                    <a:lnTo>
                      <a:pt x="900" y="182"/>
                    </a:lnTo>
                    <a:lnTo>
                      <a:pt x="892" y="196"/>
                    </a:lnTo>
                    <a:lnTo>
                      <a:pt x="884" y="211"/>
                    </a:lnTo>
                    <a:lnTo>
                      <a:pt x="879" y="230"/>
                    </a:lnTo>
                    <a:lnTo>
                      <a:pt x="878" y="240"/>
                    </a:lnTo>
                    <a:lnTo>
                      <a:pt x="878" y="249"/>
                    </a:lnTo>
                    <a:lnTo>
                      <a:pt x="877" y="256"/>
                    </a:lnTo>
                    <a:lnTo>
                      <a:pt x="876" y="263"/>
                    </a:lnTo>
                    <a:lnTo>
                      <a:pt x="873" y="269"/>
                    </a:lnTo>
                    <a:lnTo>
                      <a:pt x="867" y="274"/>
                    </a:lnTo>
                    <a:lnTo>
                      <a:pt x="859" y="277"/>
                    </a:lnTo>
                    <a:lnTo>
                      <a:pt x="847" y="280"/>
                    </a:lnTo>
                    <a:lnTo>
                      <a:pt x="834" y="283"/>
                    </a:lnTo>
                    <a:lnTo>
                      <a:pt x="823" y="285"/>
                    </a:lnTo>
                    <a:lnTo>
                      <a:pt x="813" y="286"/>
                    </a:lnTo>
                    <a:lnTo>
                      <a:pt x="805" y="287"/>
                    </a:lnTo>
                    <a:lnTo>
                      <a:pt x="798" y="289"/>
                    </a:lnTo>
                    <a:lnTo>
                      <a:pt x="792" y="289"/>
                    </a:lnTo>
                    <a:lnTo>
                      <a:pt x="790" y="289"/>
                    </a:lnTo>
                    <a:lnTo>
                      <a:pt x="788" y="289"/>
                    </a:lnTo>
                    <a:lnTo>
                      <a:pt x="784" y="283"/>
                    </a:lnTo>
                    <a:lnTo>
                      <a:pt x="775" y="270"/>
                    </a:lnTo>
                    <a:lnTo>
                      <a:pt x="764" y="259"/>
                    </a:lnTo>
                    <a:lnTo>
                      <a:pt x="756" y="259"/>
                    </a:lnTo>
                    <a:lnTo>
                      <a:pt x="752" y="268"/>
                    </a:lnTo>
                    <a:lnTo>
                      <a:pt x="747" y="275"/>
                    </a:lnTo>
                    <a:lnTo>
                      <a:pt x="739" y="277"/>
                    </a:lnTo>
                    <a:lnTo>
                      <a:pt x="726" y="274"/>
                    </a:lnTo>
                    <a:lnTo>
                      <a:pt x="716" y="271"/>
                    </a:lnTo>
                    <a:lnTo>
                      <a:pt x="712" y="276"/>
                    </a:lnTo>
                    <a:lnTo>
                      <a:pt x="708" y="283"/>
                    </a:lnTo>
                    <a:lnTo>
                      <a:pt x="697" y="284"/>
                    </a:lnTo>
                    <a:lnTo>
                      <a:pt x="688" y="284"/>
                    </a:lnTo>
                    <a:lnTo>
                      <a:pt x="677" y="285"/>
                    </a:lnTo>
                    <a:lnTo>
                      <a:pt x="665" y="289"/>
                    </a:lnTo>
                    <a:lnTo>
                      <a:pt x="652" y="293"/>
                    </a:lnTo>
                    <a:lnTo>
                      <a:pt x="641" y="299"/>
                    </a:lnTo>
                    <a:lnTo>
                      <a:pt x="629" y="306"/>
                    </a:lnTo>
                    <a:lnTo>
                      <a:pt x="620" y="313"/>
                    </a:lnTo>
                    <a:lnTo>
                      <a:pt x="613" y="321"/>
                    </a:lnTo>
                    <a:lnTo>
                      <a:pt x="604" y="339"/>
                    </a:lnTo>
                    <a:lnTo>
                      <a:pt x="598" y="360"/>
                    </a:lnTo>
                    <a:lnTo>
                      <a:pt x="596" y="381"/>
                    </a:lnTo>
                    <a:lnTo>
                      <a:pt x="595" y="401"/>
                    </a:lnTo>
                    <a:lnTo>
                      <a:pt x="591" y="420"/>
                    </a:lnTo>
                    <a:lnTo>
                      <a:pt x="584" y="436"/>
                    </a:lnTo>
                    <a:lnTo>
                      <a:pt x="573" y="451"/>
                    </a:lnTo>
                    <a:lnTo>
                      <a:pt x="562" y="464"/>
                    </a:lnTo>
                    <a:lnTo>
                      <a:pt x="558" y="481"/>
                    </a:lnTo>
                    <a:lnTo>
                      <a:pt x="560" y="506"/>
                    </a:lnTo>
                    <a:lnTo>
                      <a:pt x="562" y="535"/>
                    </a:lnTo>
                    <a:lnTo>
                      <a:pt x="558" y="558"/>
                    </a:lnTo>
                    <a:lnTo>
                      <a:pt x="549" y="576"/>
                    </a:lnTo>
                    <a:lnTo>
                      <a:pt x="543" y="589"/>
                    </a:lnTo>
                    <a:lnTo>
                      <a:pt x="536" y="603"/>
                    </a:lnTo>
                    <a:lnTo>
                      <a:pt x="529" y="617"/>
                    </a:lnTo>
                    <a:lnTo>
                      <a:pt x="521" y="629"/>
                    </a:lnTo>
                    <a:lnTo>
                      <a:pt x="513" y="635"/>
                    </a:lnTo>
                    <a:lnTo>
                      <a:pt x="506" y="639"/>
                    </a:lnTo>
                    <a:lnTo>
                      <a:pt x="499" y="640"/>
                    </a:lnTo>
                    <a:lnTo>
                      <a:pt x="493" y="640"/>
                    </a:lnTo>
                    <a:lnTo>
                      <a:pt x="489" y="641"/>
                    </a:lnTo>
                    <a:lnTo>
                      <a:pt x="486" y="644"/>
                    </a:lnTo>
                    <a:lnTo>
                      <a:pt x="485" y="649"/>
                    </a:lnTo>
                    <a:lnTo>
                      <a:pt x="486" y="668"/>
                    </a:lnTo>
                    <a:lnTo>
                      <a:pt x="488" y="687"/>
                    </a:lnTo>
                    <a:lnTo>
                      <a:pt x="482" y="705"/>
                    </a:lnTo>
                    <a:lnTo>
                      <a:pt x="467" y="715"/>
                    </a:lnTo>
                    <a:lnTo>
                      <a:pt x="454" y="717"/>
                    </a:lnTo>
                    <a:lnTo>
                      <a:pt x="440" y="717"/>
                    </a:lnTo>
                    <a:lnTo>
                      <a:pt x="424" y="717"/>
                    </a:lnTo>
                    <a:lnTo>
                      <a:pt x="408" y="716"/>
                    </a:lnTo>
                    <a:lnTo>
                      <a:pt x="393" y="715"/>
                    </a:lnTo>
                    <a:lnTo>
                      <a:pt x="380" y="715"/>
                    </a:lnTo>
                    <a:lnTo>
                      <a:pt x="370" y="716"/>
                    </a:lnTo>
                    <a:lnTo>
                      <a:pt x="365" y="718"/>
                    </a:lnTo>
                    <a:lnTo>
                      <a:pt x="362" y="724"/>
                    </a:lnTo>
                    <a:lnTo>
                      <a:pt x="357" y="733"/>
                    </a:lnTo>
                    <a:lnTo>
                      <a:pt x="352" y="744"/>
                    </a:lnTo>
                    <a:lnTo>
                      <a:pt x="345" y="754"/>
                    </a:lnTo>
                    <a:lnTo>
                      <a:pt x="337" y="765"/>
                    </a:lnTo>
                    <a:lnTo>
                      <a:pt x="327" y="773"/>
                    </a:lnTo>
                    <a:lnTo>
                      <a:pt x="316" y="777"/>
                    </a:lnTo>
                    <a:lnTo>
                      <a:pt x="303" y="777"/>
                    </a:lnTo>
                    <a:lnTo>
                      <a:pt x="290" y="774"/>
                    </a:lnTo>
                    <a:lnTo>
                      <a:pt x="281" y="770"/>
                    </a:lnTo>
                    <a:lnTo>
                      <a:pt x="274" y="766"/>
                    </a:lnTo>
                    <a:lnTo>
                      <a:pt x="269" y="761"/>
                    </a:lnTo>
                    <a:lnTo>
                      <a:pt x="264" y="757"/>
                    </a:lnTo>
                    <a:lnTo>
                      <a:pt x="259" y="752"/>
                    </a:lnTo>
                    <a:lnTo>
                      <a:pt x="254" y="748"/>
                    </a:lnTo>
                    <a:lnTo>
                      <a:pt x="248" y="745"/>
                    </a:lnTo>
                    <a:lnTo>
                      <a:pt x="241" y="744"/>
                    </a:lnTo>
                    <a:lnTo>
                      <a:pt x="233" y="744"/>
                    </a:lnTo>
                    <a:lnTo>
                      <a:pt x="226" y="747"/>
                    </a:lnTo>
                    <a:lnTo>
                      <a:pt x="219" y="751"/>
                    </a:lnTo>
                    <a:lnTo>
                      <a:pt x="212" y="757"/>
                    </a:lnTo>
                    <a:lnTo>
                      <a:pt x="206" y="763"/>
                    </a:lnTo>
                    <a:lnTo>
                      <a:pt x="203" y="770"/>
                    </a:lnTo>
                    <a:lnTo>
                      <a:pt x="201" y="777"/>
                    </a:lnTo>
                    <a:lnTo>
                      <a:pt x="199" y="793"/>
                    </a:lnTo>
                    <a:lnTo>
                      <a:pt x="201" y="813"/>
                    </a:lnTo>
                    <a:lnTo>
                      <a:pt x="206" y="829"/>
                    </a:lnTo>
                    <a:lnTo>
                      <a:pt x="219" y="840"/>
                    </a:lnTo>
                    <a:lnTo>
                      <a:pt x="229" y="841"/>
                    </a:lnTo>
                    <a:lnTo>
                      <a:pt x="242" y="842"/>
                    </a:lnTo>
                    <a:lnTo>
                      <a:pt x="256" y="842"/>
                    </a:lnTo>
                    <a:lnTo>
                      <a:pt x="272" y="842"/>
                    </a:lnTo>
                    <a:lnTo>
                      <a:pt x="288" y="842"/>
                    </a:lnTo>
                    <a:lnTo>
                      <a:pt x="302" y="842"/>
                    </a:lnTo>
                    <a:lnTo>
                      <a:pt x="315" y="842"/>
                    </a:lnTo>
                    <a:lnTo>
                      <a:pt x="325" y="843"/>
                    </a:lnTo>
                    <a:lnTo>
                      <a:pt x="333" y="844"/>
                    </a:lnTo>
                    <a:lnTo>
                      <a:pt x="340" y="846"/>
                    </a:lnTo>
                    <a:lnTo>
                      <a:pt x="347" y="850"/>
                    </a:lnTo>
                    <a:lnTo>
                      <a:pt x="353" y="855"/>
                    </a:lnTo>
                    <a:lnTo>
                      <a:pt x="356" y="860"/>
                    </a:lnTo>
                    <a:lnTo>
                      <a:pt x="358" y="867"/>
                    </a:lnTo>
                    <a:lnTo>
                      <a:pt x="360" y="875"/>
                    </a:lnTo>
                    <a:lnTo>
                      <a:pt x="357" y="886"/>
                    </a:lnTo>
                    <a:lnTo>
                      <a:pt x="354" y="896"/>
                    </a:lnTo>
                    <a:lnTo>
                      <a:pt x="348" y="905"/>
                    </a:lnTo>
                    <a:lnTo>
                      <a:pt x="342" y="912"/>
                    </a:lnTo>
                    <a:lnTo>
                      <a:pt x="334" y="919"/>
                    </a:lnTo>
                    <a:lnTo>
                      <a:pt x="326" y="925"/>
                    </a:lnTo>
                    <a:lnTo>
                      <a:pt x="318" y="931"/>
                    </a:lnTo>
                    <a:lnTo>
                      <a:pt x="310" y="934"/>
                    </a:lnTo>
                    <a:lnTo>
                      <a:pt x="303" y="938"/>
                    </a:lnTo>
                    <a:lnTo>
                      <a:pt x="296" y="942"/>
                    </a:lnTo>
                    <a:lnTo>
                      <a:pt x="288" y="950"/>
                    </a:lnTo>
                    <a:lnTo>
                      <a:pt x="279" y="962"/>
                    </a:lnTo>
                    <a:lnTo>
                      <a:pt x="270" y="973"/>
                    </a:lnTo>
                    <a:lnTo>
                      <a:pt x="259" y="985"/>
                    </a:lnTo>
                    <a:lnTo>
                      <a:pt x="248" y="995"/>
                    </a:lnTo>
                    <a:lnTo>
                      <a:pt x="236" y="1003"/>
                    </a:lnTo>
                    <a:lnTo>
                      <a:pt x="222" y="1007"/>
                    </a:lnTo>
                    <a:lnTo>
                      <a:pt x="209" y="1008"/>
                    </a:lnTo>
                    <a:lnTo>
                      <a:pt x="197" y="1009"/>
                    </a:lnTo>
                    <a:lnTo>
                      <a:pt x="186" y="1009"/>
                    </a:lnTo>
                    <a:lnTo>
                      <a:pt x="175" y="1009"/>
                    </a:lnTo>
                    <a:lnTo>
                      <a:pt x="166" y="1008"/>
                    </a:lnTo>
                    <a:lnTo>
                      <a:pt x="157" y="1007"/>
                    </a:lnTo>
                    <a:lnTo>
                      <a:pt x="149" y="1006"/>
                    </a:lnTo>
                    <a:lnTo>
                      <a:pt x="142" y="1003"/>
                    </a:lnTo>
                    <a:lnTo>
                      <a:pt x="135" y="1001"/>
                    </a:lnTo>
                    <a:lnTo>
                      <a:pt x="127" y="999"/>
                    </a:lnTo>
                    <a:lnTo>
                      <a:pt x="120" y="999"/>
                    </a:lnTo>
                    <a:lnTo>
                      <a:pt x="113" y="1000"/>
                    </a:lnTo>
                    <a:lnTo>
                      <a:pt x="107" y="1003"/>
                    </a:lnTo>
                    <a:lnTo>
                      <a:pt x="103" y="1008"/>
                    </a:lnTo>
                    <a:lnTo>
                      <a:pt x="99" y="1015"/>
                    </a:lnTo>
                    <a:lnTo>
                      <a:pt x="98" y="1025"/>
                    </a:lnTo>
                    <a:lnTo>
                      <a:pt x="97" y="1036"/>
                    </a:lnTo>
                    <a:lnTo>
                      <a:pt x="96" y="1046"/>
                    </a:lnTo>
                    <a:lnTo>
                      <a:pt x="92" y="1056"/>
                    </a:lnTo>
                    <a:lnTo>
                      <a:pt x="86" y="1065"/>
                    </a:lnTo>
                    <a:lnTo>
                      <a:pt x="81" y="1074"/>
                    </a:lnTo>
                    <a:lnTo>
                      <a:pt x="73" y="1082"/>
                    </a:lnTo>
                    <a:lnTo>
                      <a:pt x="62" y="1087"/>
                    </a:lnTo>
                    <a:lnTo>
                      <a:pt x="51" y="1091"/>
                    </a:lnTo>
                    <a:lnTo>
                      <a:pt x="39" y="1093"/>
                    </a:lnTo>
                    <a:lnTo>
                      <a:pt x="28" y="1097"/>
                    </a:lnTo>
                    <a:lnTo>
                      <a:pt x="17" y="1099"/>
                    </a:lnTo>
                    <a:lnTo>
                      <a:pt x="9" y="1104"/>
                    </a:lnTo>
                    <a:lnTo>
                      <a:pt x="3" y="1107"/>
                    </a:lnTo>
                    <a:lnTo>
                      <a:pt x="0" y="1113"/>
                    </a:lnTo>
                    <a:lnTo>
                      <a:pt x="0" y="1119"/>
                    </a:lnTo>
                    <a:lnTo>
                      <a:pt x="3" y="1127"/>
                    </a:lnTo>
                    <a:lnTo>
                      <a:pt x="9" y="1134"/>
                    </a:lnTo>
                    <a:lnTo>
                      <a:pt x="14" y="1136"/>
                    </a:lnTo>
                    <a:lnTo>
                      <a:pt x="18" y="1136"/>
                    </a:lnTo>
                    <a:lnTo>
                      <a:pt x="23" y="1135"/>
                    </a:lnTo>
                    <a:lnTo>
                      <a:pt x="29" y="1135"/>
                    </a:lnTo>
                    <a:lnTo>
                      <a:pt x="36" y="1137"/>
                    </a:lnTo>
                    <a:lnTo>
                      <a:pt x="45" y="1144"/>
                    </a:lnTo>
                    <a:lnTo>
                      <a:pt x="58" y="1157"/>
                    </a:lnTo>
                    <a:lnTo>
                      <a:pt x="65" y="1167"/>
                    </a:lnTo>
                    <a:lnTo>
                      <a:pt x="69" y="1177"/>
                    </a:lnTo>
                    <a:lnTo>
                      <a:pt x="71" y="1188"/>
                    </a:lnTo>
                    <a:lnTo>
                      <a:pt x="74" y="1198"/>
                    </a:lnTo>
                    <a:lnTo>
                      <a:pt x="76" y="1207"/>
                    </a:lnTo>
                    <a:lnTo>
                      <a:pt x="80" y="1217"/>
                    </a:lnTo>
                    <a:lnTo>
                      <a:pt x="85" y="1223"/>
                    </a:lnTo>
                    <a:lnTo>
                      <a:pt x="95" y="1229"/>
                    </a:lnTo>
                    <a:lnTo>
                      <a:pt x="101" y="1231"/>
                    </a:lnTo>
                    <a:lnTo>
                      <a:pt x="108" y="1235"/>
                    </a:lnTo>
                    <a:lnTo>
                      <a:pt x="115" y="1238"/>
                    </a:lnTo>
                    <a:lnTo>
                      <a:pt x="122" y="1242"/>
                    </a:lnTo>
                    <a:lnTo>
                      <a:pt x="129" y="1246"/>
                    </a:lnTo>
                    <a:lnTo>
                      <a:pt x="134" y="1252"/>
                    </a:lnTo>
                    <a:lnTo>
                      <a:pt x="138" y="1258"/>
                    </a:lnTo>
                    <a:lnTo>
                      <a:pt x="142" y="1266"/>
                    </a:lnTo>
                    <a:lnTo>
                      <a:pt x="145" y="1273"/>
                    </a:lnTo>
                    <a:lnTo>
                      <a:pt x="148" y="1279"/>
                    </a:lnTo>
                    <a:lnTo>
                      <a:pt x="151" y="1283"/>
                    </a:lnTo>
                    <a:lnTo>
                      <a:pt x="156" y="1286"/>
                    </a:lnTo>
                    <a:lnTo>
                      <a:pt x="159" y="1288"/>
                    </a:lnTo>
                    <a:lnTo>
                      <a:pt x="165" y="1290"/>
                    </a:lnTo>
                    <a:lnTo>
                      <a:pt x="171" y="1293"/>
                    </a:lnTo>
                    <a:lnTo>
                      <a:pt x="179" y="1295"/>
                    </a:lnTo>
                    <a:lnTo>
                      <a:pt x="187" y="1297"/>
                    </a:lnTo>
                    <a:lnTo>
                      <a:pt x="194" y="1301"/>
                    </a:lnTo>
                    <a:lnTo>
                      <a:pt x="199" y="1304"/>
                    </a:lnTo>
                    <a:lnTo>
                      <a:pt x="205" y="1309"/>
                    </a:lnTo>
                    <a:lnTo>
                      <a:pt x="210" y="1316"/>
                    </a:lnTo>
                    <a:lnTo>
                      <a:pt x="216" y="1325"/>
                    </a:lnTo>
                    <a:lnTo>
                      <a:pt x="220" y="1338"/>
                    </a:lnTo>
                    <a:lnTo>
                      <a:pt x="226" y="1354"/>
                    </a:lnTo>
                    <a:lnTo>
                      <a:pt x="232" y="1385"/>
                    </a:lnTo>
                    <a:lnTo>
                      <a:pt x="232" y="1408"/>
                    </a:lnTo>
                    <a:lnTo>
                      <a:pt x="234" y="1423"/>
                    </a:lnTo>
                    <a:lnTo>
                      <a:pt x="248" y="1430"/>
                    </a:lnTo>
                    <a:lnTo>
                      <a:pt x="262" y="1431"/>
                    </a:lnTo>
                    <a:lnTo>
                      <a:pt x="278" y="1431"/>
                    </a:lnTo>
                    <a:lnTo>
                      <a:pt x="296" y="1432"/>
                    </a:lnTo>
                    <a:lnTo>
                      <a:pt x="316" y="1433"/>
                    </a:lnTo>
                    <a:lnTo>
                      <a:pt x="334" y="1436"/>
                    </a:lnTo>
                    <a:lnTo>
                      <a:pt x="350" y="1439"/>
                    </a:lnTo>
                    <a:lnTo>
                      <a:pt x="364" y="1446"/>
                    </a:lnTo>
                    <a:lnTo>
                      <a:pt x="372" y="1455"/>
                    </a:lnTo>
                    <a:lnTo>
                      <a:pt x="379" y="1466"/>
                    </a:lnTo>
                    <a:lnTo>
                      <a:pt x="386" y="1474"/>
                    </a:lnTo>
                    <a:lnTo>
                      <a:pt x="394" y="1482"/>
                    </a:lnTo>
                    <a:lnTo>
                      <a:pt x="402" y="1487"/>
                    </a:lnTo>
                    <a:lnTo>
                      <a:pt x="410" y="1493"/>
                    </a:lnTo>
                    <a:lnTo>
                      <a:pt x="417" y="1500"/>
                    </a:lnTo>
                    <a:lnTo>
                      <a:pt x="423" y="1506"/>
                    </a:lnTo>
                    <a:lnTo>
                      <a:pt x="426" y="1514"/>
                    </a:lnTo>
                    <a:lnTo>
                      <a:pt x="429" y="1521"/>
                    </a:lnTo>
                    <a:lnTo>
                      <a:pt x="431" y="1527"/>
                    </a:lnTo>
                    <a:lnTo>
                      <a:pt x="432" y="1530"/>
                    </a:lnTo>
                    <a:lnTo>
                      <a:pt x="436" y="1531"/>
                    </a:lnTo>
                    <a:lnTo>
                      <a:pt x="440" y="1534"/>
                    </a:lnTo>
                    <a:lnTo>
                      <a:pt x="448" y="1534"/>
                    </a:lnTo>
                    <a:lnTo>
                      <a:pt x="459" y="1535"/>
                    </a:lnTo>
                    <a:lnTo>
                      <a:pt x="475" y="1536"/>
                    </a:lnTo>
                    <a:lnTo>
                      <a:pt x="491" y="1537"/>
                    </a:lnTo>
                    <a:lnTo>
                      <a:pt x="505" y="1537"/>
                    </a:lnTo>
                    <a:lnTo>
                      <a:pt x="515" y="1537"/>
                    </a:lnTo>
                    <a:lnTo>
                      <a:pt x="523" y="1537"/>
                    </a:lnTo>
                    <a:lnTo>
                      <a:pt x="529" y="1537"/>
                    </a:lnTo>
                    <a:lnTo>
                      <a:pt x="533" y="1536"/>
                    </a:lnTo>
                    <a:lnTo>
                      <a:pt x="535" y="1536"/>
                    </a:lnTo>
                    <a:lnTo>
                      <a:pt x="536" y="1536"/>
                    </a:lnTo>
                    <a:lnTo>
                      <a:pt x="537" y="1529"/>
                    </a:lnTo>
                    <a:lnTo>
                      <a:pt x="543" y="1515"/>
                    </a:lnTo>
                    <a:lnTo>
                      <a:pt x="553" y="1504"/>
                    </a:lnTo>
                    <a:lnTo>
                      <a:pt x="569" y="1504"/>
                    </a:lnTo>
                    <a:lnTo>
                      <a:pt x="579" y="1508"/>
                    </a:lnTo>
                    <a:lnTo>
                      <a:pt x="588" y="1515"/>
                    </a:lnTo>
                    <a:lnTo>
                      <a:pt x="596" y="1521"/>
                    </a:lnTo>
                    <a:lnTo>
                      <a:pt x="604" y="1528"/>
                    </a:lnTo>
                    <a:lnTo>
                      <a:pt x="610" y="1534"/>
                    </a:lnTo>
                    <a:lnTo>
                      <a:pt x="616" y="1537"/>
                    </a:lnTo>
                    <a:lnTo>
                      <a:pt x="620" y="1538"/>
                    </a:lnTo>
                    <a:lnTo>
                      <a:pt x="624" y="1536"/>
                    </a:lnTo>
                    <a:lnTo>
                      <a:pt x="627" y="1531"/>
                    </a:lnTo>
                    <a:lnTo>
                      <a:pt x="629" y="1525"/>
                    </a:lnTo>
                    <a:lnTo>
                      <a:pt x="633" y="1520"/>
                    </a:lnTo>
                    <a:lnTo>
                      <a:pt x="637" y="1513"/>
                    </a:lnTo>
                    <a:lnTo>
                      <a:pt x="641" y="1506"/>
                    </a:lnTo>
                    <a:lnTo>
                      <a:pt x="647" y="1500"/>
                    </a:lnTo>
                    <a:lnTo>
                      <a:pt x="652" y="1495"/>
                    </a:lnTo>
                    <a:lnTo>
                      <a:pt x="660" y="1492"/>
                    </a:lnTo>
                    <a:lnTo>
                      <a:pt x="672" y="1484"/>
                    </a:lnTo>
                    <a:lnTo>
                      <a:pt x="678" y="1472"/>
                    </a:lnTo>
                    <a:lnTo>
                      <a:pt x="682" y="1459"/>
                    </a:lnTo>
                    <a:lnTo>
                      <a:pt x="694" y="1445"/>
                    </a:lnTo>
                    <a:lnTo>
                      <a:pt x="702" y="1438"/>
                    </a:lnTo>
                    <a:lnTo>
                      <a:pt x="710" y="1431"/>
                    </a:lnTo>
                    <a:lnTo>
                      <a:pt x="718" y="1425"/>
                    </a:lnTo>
                    <a:lnTo>
                      <a:pt x="726" y="1419"/>
                    </a:lnTo>
                    <a:lnTo>
                      <a:pt x="733" y="1414"/>
                    </a:lnTo>
                    <a:lnTo>
                      <a:pt x="740" y="1409"/>
                    </a:lnTo>
                    <a:lnTo>
                      <a:pt x="746" y="1407"/>
                    </a:lnTo>
                    <a:lnTo>
                      <a:pt x="752" y="1404"/>
                    </a:lnTo>
                    <a:lnTo>
                      <a:pt x="762" y="1395"/>
                    </a:lnTo>
                    <a:lnTo>
                      <a:pt x="769" y="1379"/>
                    </a:lnTo>
                    <a:lnTo>
                      <a:pt x="771" y="1361"/>
                    </a:lnTo>
                    <a:lnTo>
                      <a:pt x="766" y="1350"/>
                    </a:lnTo>
                    <a:lnTo>
                      <a:pt x="762" y="1348"/>
                    </a:lnTo>
                    <a:lnTo>
                      <a:pt x="756" y="1344"/>
                    </a:lnTo>
                    <a:lnTo>
                      <a:pt x="750" y="1342"/>
                    </a:lnTo>
                    <a:lnTo>
                      <a:pt x="746" y="1339"/>
                    </a:lnTo>
                    <a:lnTo>
                      <a:pt x="741" y="1335"/>
                    </a:lnTo>
                    <a:lnTo>
                      <a:pt x="739" y="1331"/>
                    </a:lnTo>
                    <a:lnTo>
                      <a:pt x="739" y="1324"/>
                    </a:lnTo>
                    <a:lnTo>
                      <a:pt x="741" y="1317"/>
                    </a:lnTo>
                    <a:lnTo>
                      <a:pt x="745" y="1297"/>
                    </a:lnTo>
                    <a:lnTo>
                      <a:pt x="745" y="1275"/>
                    </a:lnTo>
                    <a:lnTo>
                      <a:pt x="746" y="1257"/>
                    </a:lnTo>
                    <a:lnTo>
                      <a:pt x="756" y="1248"/>
                    </a:lnTo>
                    <a:lnTo>
                      <a:pt x="764" y="1246"/>
                    </a:lnTo>
                    <a:lnTo>
                      <a:pt x="772" y="1248"/>
                    </a:lnTo>
                    <a:lnTo>
                      <a:pt x="779" y="1248"/>
                    </a:lnTo>
                    <a:lnTo>
                      <a:pt x="787" y="1246"/>
                    </a:lnTo>
                    <a:lnTo>
                      <a:pt x="794" y="1245"/>
                    </a:lnTo>
                    <a:lnTo>
                      <a:pt x="801" y="1241"/>
                    </a:lnTo>
                    <a:lnTo>
                      <a:pt x="809" y="1234"/>
                    </a:lnTo>
                    <a:lnTo>
                      <a:pt x="817" y="1222"/>
                    </a:lnTo>
                    <a:lnTo>
                      <a:pt x="824" y="1208"/>
                    </a:lnTo>
                    <a:lnTo>
                      <a:pt x="830" y="1195"/>
                    </a:lnTo>
                    <a:lnTo>
                      <a:pt x="836" y="1182"/>
                    </a:lnTo>
                    <a:lnTo>
                      <a:pt x="840" y="1169"/>
                    </a:lnTo>
                    <a:lnTo>
                      <a:pt x="846" y="1160"/>
                    </a:lnTo>
                    <a:lnTo>
                      <a:pt x="853" y="1152"/>
                    </a:lnTo>
                    <a:lnTo>
                      <a:pt x="861" y="1147"/>
                    </a:lnTo>
                    <a:lnTo>
                      <a:pt x="873" y="1145"/>
                    </a:lnTo>
                    <a:lnTo>
                      <a:pt x="884" y="1145"/>
                    </a:lnTo>
                    <a:lnTo>
                      <a:pt x="894" y="1147"/>
                    </a:lnTo>
                    <a:lnTo>
                      <a:pt x="904" y="1150"/>
                    </a:lnTo>
                    <a:lnTo>
                      <a:pt x="912" y="1153"/>
                    </a:lnTo>
                    <a:lnTo>
                      <a:pt x="920" y="1157"/>
                    </a:lnTo>
                    <a:lnTo>
                      <a:pt x="927" y="1162"/>
                    </a:lnTo>
                    <a:lnTo>
                      <a:pt x="934" y="1168"/>
                    </a:lnTo>
                    <a:lnTo>
                      <a:pt x="941" y="1174"/>
                    </a:lnTo>
                    <a:lnTo>
                      <a:pt x="950" y="1181"/>
                    </a:lnTo>
                    <a:lnTo>
                      <a:pt x="961" y="1190"/>
                    </a:lnTo>
                    <a:lnTo>
                      <a:pt x="975" y="1199"/>
                    </a:lnTo>
                    <a:lnTo>
                      <a:pt x="990" y="1208"/>
                    </a:lnTo>
                    <a:lnTo>
                      <a:pt x="1004" y="1219"/>
                    </a:lnTo>
                    <a:lnTo>
                      <a:pt x="1015" y="1229"/>
                    </a:lnTo>
                    <a:lnTo>
                      <a:pt x="1025" y="1241"/>
                    </a:lnTo>
                    <a:lnTo>
                      <a:pt x="1028" y="1251"/>
                    </a:lnTo>
                    <a:lnTo>
                      <a:pt x="1029" y="1274"/>
                    </a:lnTo>
                    <a:lnTo>
                      <a:pt x="1029" y="1301"/>
                    </a:lnTo>
                    <a:lnTo>
                      <a:pt x="1030" y="1329"/>
                    </a:lnTo>
                    <a:lnTo>
                      <a:pt x="1035" y="1357"/>
                    </a:lnTo>
                    <a:lnTo>
                      <a:pt x="1044" y="1380"/>
                    </a:lnTo>
                    <a:lnTo>
                      <a:pt x="1053" y="1397"/>
                    </a:lnTo>
                    <a:lnTo>
                      <a:pt x="1060" y="1411"/>
                    </a:lnTo>
                    <a:lnTo>
                      <a:pt x="1065" y="1426"/>
                    </a:lnTo>
                    <a:lnTo>
                      <a:pt x="1067" y="1433"/>
                    </a:lnTo>
                    <a:lnTo>
                      <a:pt x="1073" y="1439"/>
                    </a:lnTo>
                    <a:lnTo>
                      <a:pt x="1079" y="1444"/>
                    </a:lnTo>
                    <a:lnTo>
                      <a:pt x="1088" y="1447"/>
                    </a:lnTo>
                    <a:lnTo>
                      <a:pt x="1096" y="1449"/>
                    </a:lnTo>
                    <a:lnTo>
                      <a:pt x="1105" y="1451"/>
                    </a:lnTo>
                    <a:lnTo>
                      <a:pt x="1115" y="1452"/>
                    </a:lnTo>
                    <a:lnTo>
                      <a:pt x="1124" y="1452"/>
                    </a:lnTo>
                    <a:lnTo>
                      <a:pt x="1134" y="1452"/>
                    </a:lnTo>
                    <a:lnTo>
                      <a:pt x="1147" y="1451"/>
                    </a:lnTo>
                    <a:lnTo>
                      <a:pt x="1161" y="1451"/>
                    </a:lnTo>
                    <a:lnTo>
                      <a:pt x="1176" y="1451"/>
                    </a:lnTo>
                    <a:lnTo>
                      <a:pt x="1188" y="1455"/>
                    </a:lnTo>
                    <a:lnTo>
                      <a:pt x="1199" y="1461"/>
                    </a:lnTo>
                    <a:lnTo>
                      <a:pt x="1206" y="1472"/>
                    </a:lnTo>
                    <a:lnTo>
                      <a:pt x="1207" y="1489"/>
                    </a:lnTo>
                    <a:lnTo>
                      <a:pt x="1206" y="1532"/>
                    </a:lnTo>
                    <a:lnTo>
                      <a:pt x="1206" y="1581"/>
                    </a:lnTo>
                    <a:lnTo>
                      <a:pt x="1207" y="1619"/>
                    </a:lnTo>
                    <a:lnTo>
                      <a:pt x="1207" y="1635"/>
                    </a:lnTo>
                    <a:lnTo>
                      <a:pt x="1277" y="1638"/>
                    </a:lnTo>
                    <a:lnTo>
                      <a:pt x="1278" y="1636"/>
                    </a:lnTo>
                    <a:lnTo>
                      <a:pt x="1282" y="1632"/>
                    </a:lnTo>
                    <a:lnTo>
                      <a:pt x="1286" y="1625"/>
                    </a:lnTo>
                    <a:lnTo>
                      <a:pt x="1292" y="1617"/>
                    </a:lnTo>
                    <a:lnTo>
                      <a:pt x="1299" y="1608"/>
                    </a:lnTo>
                    <a:lnTo>
                      <a:pt x="1306" y="1603"/>
                    </a:lnTo>
                    <a:lnTo>
                      <a:pt x="1314" y="1600"/>
                    </a:lnTo>
                    <a:lnTo>
                      <a:pt x="1321" y="1602"/>
                    </a:lnTo>
                    <a:lnTo>
                      <a:pt x="1329" y="1605"/>
                    </a:lnTo>
                    <a:lnTo>
                      <a:pt x="1339" y="1608"/>
                    </a:lnTo>
                    <a:lnTo>
                      <a:pt x="1352" y="1611"/>
                    </a:lnTo>
                    <a:lnTo>
                      <a:pt x="1364" y="1612"/>
                    </a:lnTo>
                    <a:lnTo>
                      <a:pt x="1375" y="1612"/>
                    </a:lnTo>
                    <a:lnTo>
                      <a:pt x="1384" y="1613"/>
                    </a:lnTo>
                    <a:lnTo>
                      <a:pt x="1391" y="1613"/>
                    </a:lnTo>
                    <a:lnTo>
                      <a:pt x="1394" y="1613"/>
                    </a:lnTo>
                    <a:lnTo>
                      <a:pt x="1394" y="1603"/>
                    </a:lnTo>
                    <a:lnTo>
                      <a:pt x="1395" y="1581"/>
                    </a:lnTo>
                    <a:lnTo>
                      <a:pt x="1399" y="1555"/>
                    </a:lnTo>
                    <a:lnTo>
                      <a:pt x="1412" y="1539"/>
                    </a:lnTo>
                    <a:lnTo>
                      <a:pt x="1421" y="1536"/>
                    </a:lnTo>
                    <a:lnTo>
                      <a:pt x="1428" y="1536"/>
                    </a:lnTo>
                    <a:lnTo>
                      <a:pt x="1434" y="1538"/>
                    </a:lnTo>
                    <a:lnTo>
                      <a:pt x="1437" y="1542"/>
                    </a:lnTo>
                    <a:lnTo>
                      <a:pt x="1442" y="1546"/>
                    </a:lnTo>
                    <a:lnTo>
                      <a:pt x="1445" y="1550"/>
                    </a:lnTo>
                    <a:lnTo>
                      <a:pt x="1450" y="1553"/>
                    </a:lnTo>
                    <a:lnTo>
                      <a:pt x="1456" y="1554"/>
                    </a:lnTo>
                    <a:lnTo>
                      <a:pt x="1463" y="1554"/>
                    </a:lnTo>
                    <a:lnTo>
                      <a:pt x="1471" y="1554"/>
                    </a:lnTo>
                    <a:lnTo>
                      <a:pt x="1479" y="1554"/>
                    </a:lnTo>
                    <a:lnTo>
                      <a:pt x="1487" y="1554"/>
                    </a:lnTo>
                    <a:lnTo>
                      <a:pt x="1493" y="1554"/>
                    </a:lnTo>
                    <a:lnTo>
                      <a:pt x="1498" y="1554"/>
                    </a:lnTo>
                    <a:lnTo>
                      <a:pt x="1502" y="1554"/>
                    </a:lnTo>
                    <a:lnTo>
                      <a:pt x="1503" y="1554"/>
                    </a:lnTo>
                    <a:lnTo>
                      <a:pt x="1500" y="1573"/>
                    </a:lnTo>
                    <a:close/>
                  </a:path>
                </a:pathLst>
              </a:custGeom>
              <a:noFill/>
              <a:ln w="12700">
                <a:solidFill>
                  <a:schemeClr val="tx1"/>
                </a:solidFill>
                <a:round/>
                <a:headEnd/>
                <a:tailEnd/>
              </a:ln>
            </p:spPr>
            <p:txBody>
              <a:bodyPr vert="horz" wrap="square" lIns="91440" tIns="45720" rIns="91440" bIns="45720" numCol="1" anchor="ctr" anchorCtr="1" compatLnSpc="1">
                <a:prstTxWarp prst="textNoShape">
                  <a:avLst/>
                </a:prstTxWarp>
              </a:bodyPr>
              <a:lstStyle/>
              <a:p>
                <a:r>
                  <a:rPr lang="en-GB" b="1" dirty="0" smtClean="0">
                    <a:solidFill>
                      <a:srgbClr val="7030A0"/>
                    </a:solidFill>
                  </a:rPr>
                  <a:t>N.I.</a:t>
                </a:r>
                <a:endParaRPr lang="en-GB" b="1" dirty="0">
                  <a:solidFill>
                    <a:srgbClr val="7030A0"/>
                  </a:solidFill>
                </a:endParaRPr>
              </a:p>
            </p:txBody>
          </p:sp>
        </p:grpSp>
        <p:grpSp>
          <p:nvGrpSpPr>
            <p:cNvPr id="17478" name="Group 70"/>
            <p:cNvGrpSpPr>
              <a:grpSpLocks noChangeAspect="1"/>
            </p:cNvGrpSpPr>
            <p:nvPr userDrawn="1"/>
          </p:nvGrpSpPr>
          <p:grpSpPr bwMode="auto">
            <a:xfrm>
              <a:off x="3923928" y="3212976"/>
              <a:ext cx="2664296" cy="3240360"/>
              <a:chOff x="4105" y="1026"/>
              <a:chExt cx="924" cy="1146"/>
            </a:xfrm>
          </p:grpSpPr>
          <p:sp>
            <p:nvSpPr>
              <p:cNvPr id="17477" name="AutoShape 69"/>
              <p:cNvSpPr>
                <a:spLocks noChangeAspect="1" noChangeArrowheads="1" noTextEdit="1"/>
              </p:cNvSpPr>
              <p:nvPr userDrawn="1"/>
            </p:nvSpPr>
            <p:spPr bwMode="auto">
              <a:xfrm>
                <a:off x="4105" y="1026"/>
                <a:ext cx="924" cy="1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486" name="Freeform 78"/>
              <p:cNvSpPr>
                <a:spLocks/>
              </p:cNvSpPr>
              <p:nvPr userDrawn="1"/>
            </p:nvSpPr>
            <p:spPr bwMode="auto">
              <a:xfrm>
                <a:off x="4671" y="1929"/>
                <a:ext cx="55" cy="36"/>
              </a:xfrm>
              <a:custGeom>
                <a:avLst/>
                <a:gdLst/>
                <a:ahLst/>
                <a:cxnLst>
                  <a:cxn ang="0">
                    <a:pos x="96" y="11"/>
                  </a:cxn>
                  <a:cxn ang="0">
                    <a:pos x="87" y="14"/>
                  </a:cxn>
                  <a:cxn ang="0">
                    <a:pos x="83" y="11"/>
                  </a:cxn>
                  <a:cxn ang="0">
                    <a:pos x="76" y="9"/>
                  </a:cxn>
                  <a:cxn ang="0">
                    <a:pos x="68" y="7"/>
                  </a:cxn>
                  <a:cxn ang="0">
                    <a:pos x="61" y="3"/>
                  </a:cxn>
                  <a:cxn ang="0">
                    <a:pos x="56" y="1"/>
                  </a:cxn>
                  <a:cxn ang="0">
                    <a:pos x="53" y="4"/>
                  </a:cxn>
                  <a:cxn ang="0">
                    <a:pos x="44" y="4"/>
                  </a:cxn>
                  <a:cxn ang="0">
                    <a:pos x="39" y="10"/>
                  </a:cxn>
                  <a:cxn ang="0">
                    <a:pos x="36" y="16"/>
                  </a:cxn>
                  <a:cxn ang="0">
                    <a:pos x="35" y="19"/>
                  </a:cxn>
                  <a:cxn ang="0">
                    <a:pos x="28" y="15"/>
                  </a:cxn>
                  <a:cxn ang="0">
                    <a:pos x="26" y="17"/>
                  </a:cxn>
                  <a:cxn ang="0">
                    <a:pos x="22" y="18"/>
                  </a:cxn>
                  <a:cxn ang="0">
                    <a:pos x="7" y="22"/>
                  </a:cxn>
                  <a:cxn ang="0">
                    <a:pos x="6" y="28"/>
                  </a:cxn>
                  <a:cxn ang="0">
                    <a:pos x="1" y="32"/>
                  </a:cxn>
                  <a:cxn ang="0">
                    <a:pos x="2" y="40"/>
                  </a:cxn>
                  <a:cxn ang="0">
                    <a:pos x="6" y="36"/>
                  </a:cxn>
                  <a:cxn ang="0">
                    <a:pos x="10" y="36"/>
                  </a:cxn>
                  <a:cxn ang="0">
                    <a:pos x="20" y="40"/>
                  </a:cxn>
                  <a:cxn ang="0">
                    <a:pos x="25" y="43"/>
                  </a:cxn>
                  <a:cxn ang="0">
                    <a:pos x="29" y="47"/>
                  </a:cxn>
                  <a:cxn ang="0">
                    <a:pos x="33" y="48"/>
                  </a:cxn>
                  <a:cxn ang="0">
                    <a:pos x="38" y="53"/>
                  </a:cxn>
                  <a:cxn ang="0">
                    <a:pos x="40" y="60"/>
                  </a:cxn>
                  <a:cxn ang="0">
                    <a:pos x="45" y="55"/>
                  </a:cxn>
                  <a:cxn ang="0">
                    <a:pos x="52" y="61"/>
                  </a:cxn>
                  <a:cxn ang="0">
                    <a:pos x="58" y="66"/>
                  </a:cxn>
                  <a:cxn ang="0">
                    <a:pos x="64" y="68"/>
                  </a:cxn>
                  <a:cxn ang="0">
                    <a:pos x="69" y="70"/>
                  </a:cxn>
                  <a:cxn ang="0">
                    <a:pos x="74" y="62"/>
                  </a:cxn>
                  <a:cxn ang="0">
                    <a:pos x="79" y="61"/>
                  </a:cxn>
                  <a:cxn ang="0">
                    <a:pos x="84" y="56"/>
                  </a:cxn>
                  <a:cxn ang="0">
                    <a:pos x="84" y="47"/>
                  </a:cxn>
                  <a:cxn ang="0">
                    <a:pos x="87" y="45"/>
                  </a:cxn>
                  <a:cxn ang="0">
                    <a:pos x="90" y="40"/>
                  </a:cxn>
                  <a:cxn ang="0">
                    <a:pos x="96" y="37"/>
                  </a:cxn>
                  <a:cxn ang="0">
                    <a:pos x="98" y="32"/>
                  </a:cxn>
                  <a:cxn ang="0">
                    <a:pos x="106" y="29"/>
                  </a:cxn>
                  <a:cxn ang="0">
                    <a:pos x="106" y="25"/>
                  </a:cxn>
                  <a:cxn ang="0">
                    <a:pos x="100" y="23"/>
                  </a:cxn>
                  <a:cxn ang="0">
                    <a:pos x="99" y="17"/>
                  </a:cxn>
                </a:cxnLst>
                <a:rect l="0" t="0" r="r" b="b"/>
                <a:pathLst>
                  <a:path w="108" h="70">
                    <a:moveTo>
                      <a:pt x="99" y="16"/>
                    </a:moveTo>
                    <a:lnTo>
                      <a:pt x="98" y="15"/>
                    </a:lnTo>
                    <a:lnTo>
                      <a:pt x="96" y="11"/>
                    </a:lnTo>
                    <a:lnTo>
                      <a:pt x="92" y="10"/>
                    </a:lnTo>
                    <a:lnTo>
                      <a:pt x="90" y="11"/>
                    </a:lnTo>
                    <a:lnTo>
                      <a:pt x="87" y="14"/>
                    </a:lnTo>
                    <a:lnTo>
                      <a:pt x="86" y="15"/>
                    </a:lnTo>
                    <a:lnTo>
                      <a:pt x="85" y="14"/>
                    </a:lnTo>
                    <a:lnTo>
                      <a:pt x="83" y="11"/>
                    </a:lnTo>
                    <a:lnTo>
                      <a:pt x="81" y="10"/>
                    </a:lnTo>
                    <a:lnTo>
                      <a:pt x="78" y="9"/>
                    </a:lnTo>
                    <a:lnTo>
                      <a:pt x="76" y="9"/>
                    </a:lnTo>
                    <a:lnTo>
                      <a:pt x="74" y="9"/>
                    </a:lnTo>
                    <a:lnTo>
                      <a:pt x="70" y="8"/>
                    </a:lnTo>
                    <a:lnTo>
                      <a:pt x="68" y="7"/>
                    </a:lnTo>
                    <a:lnTo>
                      <a:pt x="66" y="6"/>
                    </a:lnTo>
                    <a:lnTo>
                      <a:pt x="63" y="4"/>
                    </a:lnTo>
                    <a:lnTo>
                      <a:pt x="61" y="3"/>
                    </a:lnTo>
                    <a:lnTo>
                      <a:pt x="59" y="1"/>
                    </a:lnTo>
                    <a:lnTo>
                      <a:pt x="58" y="0"/>
                    </a:lnTo>
                    <a:lnTo>
                      <a:pt x="56" y="1"/>
                    </a:lnTo>
                    <a:lnTo>
                      <a:pt x="55" y="2"/>
                    </a:lnTo>
                    <a:lnTo>
                      <a:pt x="54" y="3"/>
                    </a:lnTo>
                    <a:lnTo>
                      <a:pt x="53" y="4"/>
                    </a:lnTo>
                    <a:lnTo>
                      <a:pt x="51" y="4"/>
                    </a:lnTo>
                    <a:lnTo>
                      <a:pt x="47" y="4"/>
                    </a:lnTo>
                    <a:lnTo>
                      <a:pt x="44" y="4"/>
                    </a:lnTo>
                    <a:lnTo>
                      <a:pt x="40" y="7"/>
                    </a:lnTo>
                    <a:lnTo>
                      <a:pt x="39" y="8"/>
                    </a:lnTo>
                    <a:lnTo>
                      <a:pt x="39" y="10"/>
                    </a:lnTo>
                    <a:lnTo>
                      <a:pt x="38" y="11"/>
                    </a:lnTo>
                    <a:lnTo>
                      <a:pt x="36" y="14"/>
                    </a:lnTo>
                    <a:lnTo>
                      <a:pt x="36" y="16"/>
                    </a:lnTo>
                    <a:lnTo>
                      <a:pt x="36" y="17"/>
                    </a:lnTo>
                    <a:lnTo>
                      <a:pt x="35" y="18"/>
                    </a:lnTo>
                    <a:lnTo>
                      <a:pt x="35" y="19"/>
                    </a:lnTo>
                    <a:lnTo>
                      <a:pt x="32" y="18"/>
                    </a:lnTo>
                    <a:lnTo>
                      <a:pt x="30" y="17"/>
                    </a:lnTo>
                    <a:lnTo>
                      <a:pt x="28" y="15"/>
                    </a:lnTo>
                    <a:lnTo>
                      <a:pt x="26" y="15"/>
                    </a:lnTo>
                    <a:lnTo>
                      <a:pt x="26" y="16"/>
                    </a:lnTo>
                    <a:lnTo>
                      <a:pt x="26" y="17"/>
                    </a:lnTo>
                    <a:lnTo>
                      <a:pt x="26" y="18"/>
                    </a:lnTo>
                    <a:lnTo>
                      <a:pt x="25" y="18"/>
                    </a:lnTo>
                    <a:lnTo>
                      <a:pt x="22" y="18"/>
                    </a:lnTo>
                    <a:lnTo>
                      <a:pt x="17" y="18"/>
                    </a:lnTo>
                    <a:lnTo>
                      <a:pt x="11" y="19"/>
                    </a:lnTo>
                    <a:lnTo>
                      <a:pt x="7" y="22"/>
                    </a:lnTo>
                    <a:lnTo>
                      <a:pt x="5" y="24"/>
                    </a:lnTo>
                    <a:lnTo>
                      <a:pt x="5" y="25"/>
                    </a:lnTo>
                    <a:lnTo>
                      <a:pt x="6" y="28"/>
                    </a:lnTo>
                    <a:lnTo>
                      <a:pt x="5" y="29"/>
                    </a:lnTo>
                    <a:lnTo>
                      <a:pt x="3" y="30"/>
                    </a:lnTo>
                    <a:lnTo>
                      <a:pt x="1" y="32"/>
                    </a:lnTo>
                    <a:lnTo>
                      <a:pt x="0" y="36"/>
                    </a:lnTo>
                    <a:lnTo>
                      <a:pt x="1" y="39"/>
                    </a:lnTo>
                    <a:lnTo>
                      <a:pt x="2" y="40"/>
                    </a:lnTo>
                    <a:lnTo>
                      <a:pt x="3" y="39"/>
                    </a:lnTo>
                    <a:lnTo>
                      <a:pt x="3" y="38"/>
                    </a:lnTo>
                    <a:lnTo>
                      <a:pt x="6" y="36"/>
                    </a:lnTo>
                    <a:lnTo>
                      <a:pt x="8" y="36"/>
                    </a:lnTo>
                    <a:lnTo>
                      <a:pt x="10" y="36"/>
                    </a:lnTo>
                    <a:lnTo>
                      <a:pt x="10" y="36"/>
                    </a:lnTo>
                    <a:lnTo>
                      <a:pt x="11" y="37"/>
                    </a:lnTo>
                    <a:lnTo>
                      <a:pt x="15" y="39"/>
                    </a:lnTo>
                    <a:lnTo>
                      <a:pt x="20" y="40"/>
                    </a:lnTo>
                    <a:lnTo>
                      <a:pt x="23" y="40"/>
                    </a:lnTo>
                    <a:lnTo>
                      <a:pt x="24" y="41"/>
                    </a:lnTo>
                    <a:lnTo>
                      <a:pt x="25" y="43"/>
                    </a:lnTo>
                    <a:lnTo>
                      <a:pt x="26" y="45"/>
                    </a:lnTo>
                    <a:lnTo>
                      <a:pt x="28" y="46"/>
                    </a:lnTo>
                    <a:lnTo>
                      <a:pt x="29" y="47"/>
                    </a:lnTo>
                    <a:lnTo>
                      <a:pt x="30" y="47"/>
                    </a:lnTo>
                    <a:lnTo>
                      <a:pt x="31" y="47"/>
                    </a:lnTo>
                    <a:lnTo>
                      <a:pt x="33" y="48"/>
                    </a:lnTo>
                    <a:lnTo>
                      <a:pt x="36" y="49"/>
                    </a:lnTo>
                    <a:lnTo>
                      <a:pt x="38" y="51"/>
                    </a:lnTo>
                    <a:lnTo>
                      <a:pt x="38" y="53"/>
                    </a:lnTo>
                    <a:lnTo>
                      <a:pt x="38" y="55"/>
                    </a:lnTo>
                    <a:lnTo>
                      <a:pt x="38" y="57"/>
                    </a:lnTo>
                    <a:lnTo>
                      <a:pt x="40" y="60"/>
                    </a:lnTo>
                    <a:lnTo>
                      <a:pt x="43" y="59"/>
                    </a:lnTo>
                    <a:lnTo>
                      <a:pt x="44" y="56"/>
                    </a:lnTo>
                    <a:lnTo>
                      <a:pt x="45" y="55"/>
                    </a:lnTo>
                    <a:lnTo>
                      <a:pt x="47" y="56"/>
                    </a:lnTo>
                    <a:lnTo>
                      <a:pt x="49" y="59"/>
                    </a:lnTo>
                    <a:lnTo>
                      <a:pt x="52" y="61"/>
                    </a:lnTo>
                    <a:lnTo>
                      <a:pt x="53" y="63"/>
                    </a:lnTo>
                    <a:lnTo>
                      <a:pt x="55" y="64"/>
                    </a:lnTo>
                    <a:lnTo>
                      <a:pt x="58" y="66"/>
                    </a:lnTo>
                    <a:lnTo>
                      <a:pt x="60" y="66"/>
                    </a:lnTo>
                    <a:lnTo>
                      <a:pt x="63" y="67"/>
                    </a:lnTo>
                    <a:lnTo>
                      <a:pt x="64" y="68"/>
                    </a:lnTo>
                    <a:lnTo>
                      <a:pt x="66" y="69"/>
                    </a:lnTo>
                    <a:lnTo>
                      <a:pt x="67" y="70"/>
                    </a:lnTo>
                    <a:lnTo>
                      <a:pt x="69" y="70"/>
                    </a:lnTo>
                    <a:lnTo>
                      <a:pt x="70" y="68"/>
                    </a:lnTo>
                    <a:lnTo>
                      <a:pt x="73" y="66"/>
                    </a:lnTo>
                    <a:lnTo>
                      <a:pt x="74" y="62"/>
                    </a:lnTo>
                    <a:lnTo>
                      <a:pt x="75" y="61"/>
                    </a:lnTo>
                    <a:lnTo>
                      <a:pt x="77" y="61"/>
                    </a:lnTo>
                    <a:lnTo>
                      <a:pt x="79" y="61"/>
                    </a:lnTo>
                    <a:lnTo>
                      <a:pt x="82" y="60"/>
                    </a:lnTo>
                    <a:lnTo>
                      <a:pt x="83" y="59"/>
                    </a:lnTo>
                    <a:lnTo>
                      <a:pt x="84" y="56"/>
                    </a:lnTo>
                    <a:lnTo>
                      <a:pt x="84" y="53"/>
                    </a:lnTo>
                    <a:lnTo>
                      <a:pt x="84" y="49"/>
                    </a:lnTo>
                    <a:lnTo>
                      <a:pt x="84" y="47"/>
                    </a:lnTo>
                    <a:lnTo>
                      <a:pt x="85" y="46"/>
                    </a:lnTo>
                    <a:lnTo>
                      <a:pt x="86" y="46"/>
                    </a:lnTo>
                    <a:lnTo>
                      <a:pt x="87" y="45"/>
                    </a:lnTo>
                    <a:lnTo>
                      <a:pt x="87" y="44"/>
                    </a:lnTo>
                    <a:lnTo>
                      <a:pt x="89" y="43"/>
                    </a:lnTo>
                    <a:lnTo>
                      <a:pt x="90" y="40"/>
                    </a:lnTo>
                    <a:lnTo>
                      <a:pt x="91" y="39"/>
                    </a:lnTo>
                    <a:lnTo>
                      <a:pt x="93" y="38"/>
                    </a:lnTo>
                    <a:lnTo>
                      <a:pt x="96" y="37"/>
                    </a:lnTo>
                    <a:lnTo>
                      <a:pt x="98" y="34"/>
                    </a:lnTo>
                    <a:lnTo>
                      <a:pt x="98" y="33"/>
                    </a:lnTo>
                    <a:lnTo>
                      <a:pt x="98" y="32"/>
                    </a:lnTo>
                    <a:lnTo>
                      <a:pt x="99" y="31"/>
                    </a:lnTo>
                    <a:lnTo>
                      <a:pt x="102" y="30"/>
                    </a:lnTo>
                    <a:lnTo>
                      <a:pt x="106" y="29"/>
                    </a:lnTo>
                    <a:lnTo>
                      <a:pt x="108" y="26"/>
                    </a:lnTo>
                    <a:lnTo>
                      <a:pt x="108" y="25"/>
                    </a:lnTo>
                    <a:lnTo>
                      <a:pt x="106" y="25"/>
                    </a:lnTo>
                    <a:lnTo>
                      <a:pt x="104" y="25"/>
                    </a:lnTo>
                    <a:lnTo>
                      <a:pt x="101" y="24"/>
                    </a:lnTo>
                    <a:lnTo>
                      <a:pt x="100" y="23"/>
                    </a:lnTo>
                    <a:lnTo>
                      <a:pt x="100" y="21"/>
                    </a:lnTo>
                    <a:lnTo>
                      <a:pt x="100" y="18"/>
                    </a:lnTo>
                    <a:lnTo>
                      <a:pt x="99" y="17"/>
                    </a:lnTo>
                    <a:lnTo>
                      <a:pt x="99" y="16"/>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sp>
            <p:nvSpPr>
              <p:cNvPr id="17487" name="Freeform 79"/>
              <p:cNvSpPr>
                <a:spLocks/>
              </p:cNvSpPr>
              <p:nvPr userDrawn="1"/>
            </p:nvSpPr>
            <p:spPr bwMode="auto">
              <a:xfrm>
                <a:off x="4197" y="1028"/>
                <a:ext cx="832" cy="1039"/>
              </a:xfrm>
              <a:custGeom>
                <a:avLst/>
                <a:gdLst/>
                <a:ahLst/>
                <a:cxnLst>
                  <a:cxn ang="0">
                    <a:pos x="50" y="2017"/>
                  </a:cxn>
                  <a:cxn ang="0">
                    <a:pos x="136" y="2063"/>
                  </a:cxn>
                  <a:cxn ang="0">
                    <a:pos x="183" y="1993"/>
                  </a:cxn>
                  <a:cxn ang="0">
                    <a:pos x="281" y="1951"/>
                  </a:cxn>
                  <a:cxn ang="0">
                    <a:pos x="369" y="1955"/>
                  </a:cxn>
                  <a:cxn ang="0">
                    <a:pos x="465" y="1998"/>
                  </a:cxn>
                  <a:cxn ang="0">
                    <a:pos x="509" y="1901"/>
                  </a:cxn>
                  <a:cxn ang="0">
                    <a:pos x="571" y="1831"/>
                  </a:cxn>
                  <a:cxn ang="0">
                    <a:pos x="709" y="1842"/>
                  </a:cxn>
                  <a:cxn ang="0">
                    <a:pos x="812" y="1859"/>
                  </a:cxn>
                  <a:cxn ang="0">
                    <a:pos x="881" y="1825"/>
                  </a:cxn>
                  <a:cxn ang="0">
                    <a:pos x="990" y="1803"/>
                  </a:cxn>
                  <a:cxn ang="0">
                    <a:pos x="1025" y="1785"/>
                  </a:cxn>
                  <a:cxn ang="0">
                    <a:pos x="1087" y="1791"/>
                  </a:cxn>
                  <a:cxn ang="0">
                    <a:pos x="1176" y="1787"/>
                  </a:cxn>
                  <a:cxn ang="0">
                    <a:pos x="1321" y="1797"/>
                  </a:cxn>
                  <a:cxn ang="0">
                    <a:pos x="1426" y="1764"/>
                  </a:cxn>
                  <a:cxn ang="0">
                    <a:pos x="1521" y="1730"/>
                  </a:cxn>
                  <a:cxn ang="0">
                    <a:pos x="1602" y="1600"/>
                  </a:cxn>
                  <a:cxn ang="0">
                    <a:pos x="1522" y="1571"/>
                  </a:cxn>
                  <a:cxn ang="0">
                    <a:pos x="1434" y="1568"/>
                  </a:cxn>
                  <a:cxn ang="0">
                    <a:pos x="1400" y="1528"/>
                  </a:cxn>
                  <a:cxn ang="0">
                    <a:pos x="1503" y="1452"/>
                  </a:cxn>
                  <a:cxn ang="0">
                    <a:pos x="1556" y="1420"/>
                  </a:cxn>
                  <a:cxn ang="0">
                    <a:pos x="1556" y="1350"/>
                  </a:cxn>
                  <a:cxn ang="0">
                    <a:pos x="1639" y="1278"/>
                  </a:cxn>
                  <a:cxn ang="0">
                    <a:pos x="1619" y="1052"/>
                  </a:cxn>
                  <a:cxn ang="0">
                    <a:pos x="1457" y="999"/>
                  </a:cxn>
                  <a:cxn ang="0">
                    <a:pos x="1324" y="1052"/>
                  </a:cxn>
                  <a:cxn ang="0">
                    <a:pos x="1344" y="965"/>
                  </a:cxn>
                  <a:cxn ang="0">
                    <a:pos x="1261" y="796"/>
                  </a:cxn>
                  <a:cxn ang="0">
                    <a:pos x="1223" y="741"/>
                  </a:cxn>
                  <a:cxn ang="0">
                    <a:pos x="1289" y="751"/>
                  </a:cxn>
                  <a:cxn ang="0">
                    <a:pos x="1243" y="607"/>
                  </a:cxn>
                  <a:cxn ang="0">
                    <a:pos x="1141" y="473"/>
                  </a:cxn>
                  <a:cxn ang="0">
                    <a:pos x="1027" y="417"/>
                  </a:cxn>
                  <a:cxn ang="0">
                    <a:pos x="965" y="289"/>
                  </a:cxn>
                  <a:cxn ang="0">
                    <a:pos x="932" y="114"/>
                  </a:cxn>
                  <a:cxn ang="0">
                    <a:pos x="818" y="18"/>
                  </a:cxn>
                  <a:cxn ang="0">
                    <a:pos x="761" y="153"/>
                  </a:cxn>
                  <a:cxn ang="0">
                    <a:pos x="645" y="259"/>
                  </a:cxn>
                  <a:cxn ang="0">
                    <a:pos x="561" y="323"/>
                  </a:cxn>
                  <a:cxn ang="0">
                    <a:pos x="524" y="487"/>
                  </a:cxn>
                  <a:cxn ang="0">
                    <a:pos x="594" y="629"/>
                  </a:cxn>
                  <a:cxn ang="0">
                    <a:pos x="655" y="632"/>
                  </a:cxn>
                  <a:cxn ang="0">
                    <a:pos x="642" y="758"/>
                  </a:cxn>
                  <a:cxn ang="0">
                    <a:pos x="662" y="903"/>
                  </a:cxn>
                  <a:cxn ang="0">
                    <a:pos x="631" y="924"/>
                  </a:cxn>
                  <a:cxn ang="0">
                    <a:pos x="682" y="1031"/>
                  </a:cxn>
                  <a:cxn ang="0">
                    <a:pos x="610" y="1079"/>
                  </a:cxn>
                  <a:cxn ang="0">
                    <a:pos x="613" y="1176"/>
                  </a:cxn>
                  <a:cxn ang="0">
                    <a:pos x="625" y="1238"/>
                  </a:cxn>
                  <a:cxn ang="0">
                    <a:pos x="657" y="1401"/>
                  </a:cxn>
                  <a:cxn ang="0">
                    <a:pos x="671" y="1541"/>
                  </a:cxn>
                  <a:cxn ang="0">
                    <a:pos x="564" y="1651"/>
                  </a:cxn>
                  <a:cxn ang="0">
                    <a:pos x="407" y="1631"/>
                  </a:cxn>
                  <a:cxn ang="0">
                    <a:pos x="303" y="1705"/>
                  </a:cxn>
                  <a:cxn ang="0">
                    <a:pos x="237" y="1824"/>
                  </a:cxn>
                  <a:cxn ang="0">
                    <a:pos x="144" y="1919"/>
                  </a:cxn>
                  <a:cxn ang="0">
                    <a:pos x="41" y="1978"/>
                  </a:cxn>
                </a:cxnLst>
                <a:rect l="0" t="0" r="r" b="b"/>
                <a:pathLst>
                  <a:path w="1664" h="2076">
                    <a:moveTo>
                      <a:pt x="13" y="1994"/>
                    </a:moveTo>
                    <a:lnTo>
                      <a:pt x="12" y="1994"/>
                    </a:lnTo>
                    <a:lnTo>
                      <a:pt x="8" y="1994"/>
                    </a:lnTo>
                    <a:lnTo>
                      <a:pt x="6" y="1998"/>
                    </a:lnTo>
                    <a:lnTo>
                      <a:pt x="6" y="2007"/>
                    </a:lnTo>
                    <a:lnTo>
                      <a:pt x="6" y="2017"/>
                    </a:lnTo>
                    <a:lnTo>
                      <a:pt x="5" y="2025"/>
                    </a:lnTo>
                    <a:lnTo>
                      <a:pt x="1" y="2031"/>
                    </a:lnTo>
                    <a:lnTo>
                      <a:pt x="0" y="2037"/>
                    </a:lnTo>
                    <a:lnTo>
                      <a:pt x="3" y="2044"/>
                    </a:lnTo>
                    <a:lnTo>
                      <a:pt x="9" y="2047"/>
                    </a:lnTo>
                    <a:lnTo>
                      <a:pt x="19" y="2047"/>
                    </a:lnTo>
                    <a:lnTo>
                      <a:pt x="29" y="2044"/>
                    </a:lnTo>
                    <a:lnTo>
                      <a:pt x="35" y="2036"/>
                    </a:lnTo>
                    <a:lnTo>
                      <a:pt x="37" y="2027"/>
                    </a:lnTo>
                    <a:lnTo>
                      <a:pt x="39" y="2019"/>
                    </a:lnTo>
                    <a:lnTo>
                      <a:pt x="50" y="2017"/>
                    </a:lnTo>
                    <a:lnTo>
                      <a:pt x="57" y="2019"/>
                    </a:lnTo>
                    <a:lnTo>
                      <a:pt x="64" y="2021"/>
                    </a:lnTo>
                    <a:lnTo>
                      <a:pt x="69" y="2024"/>
                    </a:lnTo>
                    <a:lnTo>
                      <a:pt x="75" y="2027"/>
                    </a:lnTo>
                    <a:lnTo>
                      <a:pt x="80" y="2030"/>
                    </a:lnTo>
                    <a:lnTo>
                      <a:pt x="84" y="2032"/>
                    </a:lnTo>
                    <a:lnTo>
                      <a:pt x="89" y="2036"/>
                    </a:lnTo>
                    <a:lnTo>
                      <a:pt x="92" y="2037"/>
                    </a:lnTo>
                    <a:lnTo>
                      <a:pt x="99" y="2040"/>
                    </a:lnTo>
                    <a:lnTo>
                      <a:pt x="104" y="2045"/>
                    </a:lnTo>
                    <a:lnTo>
                      <a:pt x="106" y="2053"/>
                    </a:lnTo>
                    <a:lnTo>
                      <a:pt x="105" y="2063"/>
                    </a:lnTo>
                    <a:lnTo>
                      <a:pt x="104" y="2073"/>
                    </a:lnTo>
                    <a:lnTo>
                      <a:pt x="106" y="2076"/>
                    </a:lnTo>
                    <a:lnTo>
                      <a:pt x="114" y="2074"/>
                    </a:lnTo>
                    <a:lnTo>
                      <a:pt x="128" y="2067"/>
                    </a:lnTo>
                    <a:lnTo>
                      <a:pt x="136" y="2063"/>
                    </a:lnTo>
                    <a:lnTo>
                      <a:pt x="144" y="2061"/>
                    </a:lnTo>
                    <a:lnTo>
                      <a:pt x="151" y="2059"/>
                    </a:lnTo>
                    <a:lnTo>
                      <a:pt x="157" y="2058"/>
                    </a:lnTo>
                    <a:lnTo>
                      <a:pt x="160" y="2057"/>
                    </a:lnTo>
                    <a:lnTo>
                      <a:pt x="161" y="2054"/>
                    </a:lnTo>
                    <a:lnTo>
                      <a:pt x="159" y="2050"/>
                    </a:lnTo>
                    <a:lnTo>
                      <a:pt x="155" y="2044"/>
                    </a:lnTo>
                    <a:lnTo>
                      <a:pt x="144" y="2032"/>
                    </a:lnTo>
                    <a:lnTo>
                      <a:pt x="138" y="2027"/>
                    </a:lnTo>
                    <a:lnTo>
                      <a:pt x="138" y="2022"/>
                    </a:lnTo>
                    <a:lnTo>
                      <a:pt x="145" y="2014"/>
                    </a:lnTo>
                    <a:lnTo>
                      <a:pt x="152" y="2004"/>
                    </a:lnTo>
                    <a:lnTo>
                      <a:pt x="157" y="1995"/>
                    </a:lnTo>
                    <a:lnTo>
                      <a:pt x="163" y="1990"/>
                    </a:lnTo>
                    <a:lnTo>
                      <a:pt x="172" y="1991"/>
                    </a:lnTo>
                    <a:lnTo>
                      <a:pt x="178" y="1993"/>
                    </a:lnTo>
                    <a:lnTo>
                      <a:pt x="183" y="1993"/>
                    </a:lnTo>
                    <a:lnTo>
                      <a:pt x="188" y="1993"/>
                    </a:lnTo>
                    <a:lnTo>
                      <a:pt x="193" y="1992"/>
                    </a:lnTo>
                    <a:lnTo>
                      <a:pt x="197" y="1990"/>
                    </a:lnTo>
                    <a:lnTo>
                      <a:pt x="203" y="1986"/>
                    </a:lnTo>
                    <a:lnTo>
                      <a:pt x="209" y="1983"/>
                    </a:lnTo>
                    <a:lnTo>
                      <a:pt x="214" y="1978"/>
                    </a:lnTo>
                    <a:lnTo>
                      <a:pt x="222" y="1967"/>
                    </a:lnTo>
                    <a:lnTo>
                      <a:pt x="225" y="1955"/>
                    </a:lnTo>
                    <a:lnTo>
                      <a:pt x="228" y="1947"/>
                    </a:lnTo>
                    <a:lnTo>
                      <a:pt x="237" y="1945"/>
                    </a:lnTo>
                    <a:lnTo>
                      <a:pt x="244" y="1946"/>
                    </a:lnTo>
                    <a:lnTo>
                      <a:pt x="251" y="1948"/>
                    </a:lnTo>
                    <a:lnTo>
                      <a:pt x="257" y="1949"/>
                    </a:lnTo>
                    <a:lnTo>
                      <a:pt x="263" y="1952"/>
                    </a:lnTo>
                    <a:lnTo>
                      <a:pt x="269" y="1952"/>
                    </a:lnTo>
                    <a:lnTo>
                      <a:pt x="274" y="1952"/>
                    </a:lnTo>
                    <a:lnTo>
                      <a:pt x="281" y="1951"/>
                    </a:lnTo>
                    <a:lnTo>
                      <a:pt x="287" y="1948"/>
                    </a:lnTo>
                    <a:lnTo>
                      <a:pt x="292" y="1945"/>
                    </a:lnTo>
                    <a:lnTo>
                      <a:pt x="296" y="1941"/>
                    </a:lnTo>
                    <a:lnTo>
                      <a:pt x="298" y="1938"/>
                    </a:lnTo>
                    <a:lnTo>
                      <a:pt x="301" y="1936"/>
                    </a:lnTo>
                    <a:lnTo>
                      <a:pt x="304" y="1936"/>
                    </a:lnTo>
                    <a:lnTo>
                      <a:pt x="308" y="1936"/>
                    </a:lnTo>
                    <a:lnTo>
                      <a:pt x="315" y="1938"/>
                    </a:lnTo>
                    <a:lnTo>
                      <a:pt x="323" y="1941"/>
                    </a:lnTo>
                    <a:lnTo>
                      <a:pt x="332" y="1945"/>
                    </a:lnTo>
                    <a:lnTo>
                      <a:pt x="339" y="1947"/>
                    </a:lnTo>
                    <a:lnTo>
                      <a:pt x="346" y="1948"/>
                    </a:lnTo>
                    <a:lnTo>
                      <a:pt x="351" y="1948"/>
                    </a:lnTo>
                    <a:lnTo>
                      <a:pt x="356" y="1948"/>
                    </a:lnTo>
                    <a:lnTo>
                      <a:pt x="359" y="1949"/>
                    </a:lnTo>
                    <a:lnTo>
                      <a:pt x="364" y="1952"/>
                    </a:lnTo>
                    <a:lnTo>
                      <a:pt x="369" y="1955"/>
                    </a:lnTo>
                    <a:lnTo>
                      <a:pt x="374" y="1960"/>
                    </a:lnTo>
                    <a:lnTo>
                      <a:pt x="381" y="1962"/>
                    </a:lnTo>
                    <a:lnTo>
                      <a:pt x="388" y="1963"/>
                    </a:lnTo>
                    <a:lnTo>
                      <a:pt x="396" y="1964"/>
                    </a:lnTo>
                    <a:lnTo>
                      <a:pt x="402" y="1964"/>
                    </a:lnTo>
                    <a:lnTo>
                      <a:pt x="408" y="1964"/>
                    </a:lnTo>
                    <a:lnTo>
                      <a:pt x="411" y="1964"/>
                    </a:lnTo>
                    <a:lnTo>
                      <a:pt x="412" y="1964"/>
                    </a:lnTo>
                    <a:lnTo>
                      <a:pt x="414" y="1968"/>
                    </a:lnTo>
                    <a:lnTo>
                      <a:pt x="417" y="1977"/>
                    </a:lnTo>
                    <a:lnTo>
                      <a:pt x="423" y="1986"/>
                    </a:lnTo>
                    <a:lnTo>
                      <a:pt x="432" y="1994"/>
                    </a:lnTo>
                    <a:lnTo>
                      <a:pt x="438" y="1997"/>
                    </a:lnTo>
                    <a:lnTo>
                      <a:pt x="444" y="1998"/>
                    </a:lnTo>
                    <a:lnTo>
                      <a:pt x="452" y="1999"/>
                    </a:lnTo>
                    <a:lnTo>
                      <a:pt x="458" y="1999"/>
                    </a:lnTo>
                    <a:lnTo>
                      <a:pt x="465" y="1998"/>
                    </a:lnTo>
                    <a:lnTo>
                      <a:pt x="471" y="1995"/>
                    </a:lnTo>
                    <a:lnTo>
                      <a:pt x="476" y="1992"/>
                    </a:lnTo>
                    <a:lnTo>
                      <a:pt x="478" y="1987"/>
                    </a:lnTo>
                    <a:lnTo>
                      <a:pt x="479" y="1978"/>
                    </a:lnTo>
                    <a:lnTo>
                      <a:pt x="480" y="1969"/>
                    </a:lnTo>
                    <a:lnTo>
                      <a:pt x="484" y="1962"/>
                    </a:lnTo>
                    <a:lnTo>
                      <a:pt x="494" y="1957"/>
                    </a:lnTo>
                    <a:lnTo>
                      <a:pt x="505" y="1953"/>
                    </a:lnTo>
                    <a:lnTo>
                      <a:pt x="508" y="1944"/>
                    </a:lnTo>
                    <a:lnTo>
                      <a:pt x="509" y="1934"/>
                    </a:lnTo>
                    <a:lnTo>
                      <a:pt x="508" y="1931"/>
                    </a:lnTo>
                    <a:lnTo>
                      <a:pt x="507" y="1930"/>
                    </a:lnTo>
                    <a:lnTo>
                      <a:pt x="505" y="1926"/>
                    </a:lnTo>
                    <a:lnTo>
                      <a:pt x="503" y="1922"/>
                    </a:lnTo>
                    <a:lnTo>
                      <a:pt x="508" y="1915"/>
                    </a:lnTo>
                    <a:lnTo>
                      <a:pt x="511" y="1908"/>
                    </a:lnTo>
                    <a:lnTo>
                      <a:pt x="509" y="1901"/>
                    </a:lnTo>
                    <a:lnTo>
                      <a:pt x="508" y="1893"/>
                    </a:lnTo>
                    <a:lnTo>
                      <a:pt x="511" y="1883"/>
                    </a:lnTo>
                    <a:lnTo>
                      <a:pt x="517" y="1873"/>
                    </a:lnTo>
                    <a:lnTo>
                      <a:pt x="520" y="1869"/>
                    </a:lnTo>
                    <a:lnTo>
                      <a:pt x="521" y="1864"/>
                    </a:lnTo>
                    <a:lnTo>
                      <a:pt x="521" y="1856"/>
                    </a:lnTo>
                    <a:lnTo>
                      <a:pt x="522" y="1845"/>
                    </a:lnTo>
                    <a:lnTo>
                      <a:pt x="526" y="1836"/>
                    </a:lnTo>
                    <a:lnTo>
                      <a:pt x="531" y="1835"/>
                    </a:lnTo>
                    <a:lnTo>
                      <a:pt x="534" y="1842"/>
                    </a:lnTo>
                    <a:lnTo>
                      <a:pt x="536" y="1851"/>
                    </a:lnTo>
                    <a:lnTo>
                      <a:pt x="537" y="1854"/>
                    </a:lnTo>
                    <a:lnTo>
                      <a:pt x="540" y="1851"/>
                    </a:lnTo>
                    <a:lnTo>
                      <a:pt x="551" y="1846"/>
                    </a:lnTo>
                    <a:lnTo>
                      <a:pt x="562" y="1839"/>
                    </a:lnTo>
                    <a:lnTo>
                      <a:pt x="568" y="1834"/>
                    </a:lnTo>
                    <a:lnTo>
                      <a:pt x="571" y="1831"/>
                    </a:lnTo>
                    <a:lnTo>
                      <a:pt x="577" y="1830"/>
                    </a:lnTo>
                    <a:lnTo>
                      <a:pt x="582" y="1830"/>
                    </a:lnTo>
                    <a:lnTo>
                      <a:pt x="590" y="1830"/>
                    </a:lnTo>
                    <a:lnTo>
                      <a:pt x="598" y="1830"/>
                    </a:lnTo>
                    <a:lnTo>
                      <a:pt x="607" y="1828"/>
                    </a:lnTo>
                    <a:lnTo>
                      <a:pt x="616" y="1828"/>
                    </a:lnTo>
                    <a:lnTo>
                      <a:pt x="624" y="1826"/>
                    </a:lnTo>
                    <a:lnTo>
                      <a:pt x="631" y="1825"/>
                    </a:lnTo>
                    <a:lnTo>
                      <a:pt x="636" y="1823"/>
                    </a:lnTo>
                    <a:lnTo>
                      <a:pt x="643" y="1818"/>
                    </a:lnTo>
                    <a:lnTo>
                      <a:pt x="648" y="1815"/>
                    </a:lnTo>
                    <a:lnTo>
                      <a:pt x="657" y="1815"/>
                    </a:lnTo>
                    <a:lnTo>
                      <a:pt x="668" y="1819"/>
                    </a:lnTo>
                    <a:lnTo>
                      <a:pt x="676" y="1824"/>
                    </a:lnTo>
                    <a:lnTo>
                      <a:pt x="686" y="1830"/>
                    </a:lnTo>
                    <a:lnTo>
                      <a:pt x="698" y="1835"/>
                    </a:lnTo>
                    <a:lnTo>
                      <a:pt x="709" y="1842"/>
                    </a:lnTo>
                    <a:lnTo>
                      <a:pt x="720" y="1849"/>
                    </a:lnTo>
                    <a:lnTo>
                      <a:pt x="729" y="1857"/>
                    </a:lnTo>
                    <a:lnTo>
                      <a:pt x="736" y="1865"/>
                    </a:lnTo>
                    <a:lnTo>
                      <a:pt x="741" y="1872"/>
                    </a:lnTo>
                    <a:lnTo>
                      <a:pt x="742" y="1871"/>
                    </a:lnTo>
                    <a:lnTo>
                      <a:pt x="743" y="1868"/>
                    </a:lnTo>
                    <a:lnTo>
                      <a:pt x="746" y="1864"/>
                    </a:lnTo>
                    <a:lnTo>
                      <a:pt x="751" y="1859"/>
                    </a:lnTo>
                    <a:lnTo>
                      <a:pt x="756" y="1856"/>
                    </a:lnTo>
                    <a:lnTo>
                      <a:pt x="762" y="1853"/>
                    </a:lnTo>
                    <a:lnTo>
                      <a:pt x="769" y="1851"/>
                    </a:lnTo>
                    <a:lnTo>
                      <a:pt x="777" y="1853"/>
                    </a:lnTo>
                    <a:lnTo>
                      <a:pt x="785" y="1855"/>
                    </a:lnTo>
                    <a:lnTo>
                      <a:pt x="794" y="1856"/>
                    </a:lnTo>
                    <a:lnTo>
                      <a:pt x="799" y="1857"/>
                    </a:lnTo>
                    <a:lnTo>
                      <a:pt x="806" y="1858"/>
                    </a:lnTo>
                    <a:lnTo>
                      <a:pt x="812" y="1859"/>
                    </a:lnTo>
                    <a:lnTo>
                      <a:pt x="818" y="1861"/>
                    </a:lnTo>
                    <a:lnTo>
                      <a:pt x="825" y="1863"/>
                    </a:lnTo>
                    <a:lnTo>
                      <a:pt x="830" y="1865"/>
                    </a:lnTo>
                    <a:lnTo>
                      <a:pt x="836" y="1868"/>
                    </a:lnTo>
                    <a:lnTo>
                      <a:pt x="843" y="1868"/>
                    </a:lnTo>
                    <a:lnTo>
                      <a:pt x="849" y="1866"/>
                    </a:lnTo>
                    <a:lnTo>
                      <a:pt x="853" y="1864"/>
                    </a:lnTo>
                    <a:lnTo>
                      <a:pt x="857" y="1862"/>
                    </a:lnTo>
                    <a:lnTo>
                      <a:pt x="860" y="1858"/>
                    </a:lnTo>
                    <a:lnTo>
                      <a:pt x="860" y="1854"/>
                    </a:lnTo>
                    <a:lnTo>
                      <a:pt x="859" y="1849"/>
                    </a:lnTo>
                    <a:lnTo>
                      <a:pt x="855" y="1839"/>
                    </a:lnTo>
                    <a:lnTo>
                      <a:pt x="852" y="1831"/>
                    </a:lnTo>
                    <a:lnTo>
                      <a:pt x="855" y="1826"/>
                    </a:lnTo>
                    <a:lnTo>
                      <a:pt x="866" y="1826"/>
                    </a:lnTo>
                    <a:lnTo>
                      <a:pt x="874" y="1826"/>
                    </a:lnTo>
                    <a:lnTo>
                      <a:pt x="881" y="1825"/>
                    </a:lnTo>
                    <a:lnTo>
                      <a:pt x="887" y="1824"/>
                    </a:lnTo>
                    <a:lnTo>
                      <a:pt x="893" y="1820"/>
                    </a:lnTo>
                    <a:lnTo>
                      <a:pt x="898" y="1818"/>
                    </a:lnTo>
                    <a:lnTo>
                      <a:pt x="904" y="1817"/>
                    </a:lnTo>
                    <a:lnTo>
                      <a:pt x="911" y="1816"/>
                    </a:lnTo>
                    <a:lnTo>
                      <a:pt x="919" y="1816"/>
                    </a:lnTo>
                    <a:lnTo>
                      <a:pt x="927" y="1817"/>
                    </a:lnTo>
                    <a:lnTo>
                      <a:pt x="935" y="1818"/>
                    </a:lnTo>
                    <a:lnTo>
                      <a:pt x="941" y="1818"/>
                    </a:lnTo>
                    <a:lnTo>
                      <a:pt x="948" y="1817"/>
                    </a:lnTo>
                    <a:lnTo>
                      <a:pt x="954" y="1817"/>
                    </a:lnTo>
                    <a:lnTo>
                      <a:pt x="959" y="1815"/>
                    </a:lnTo>
                    <a:lnTo>
                      <a:pt x="966" y="1812"/>
                    </a:lnTo>
                    <a:lnTo>
                      <a:pt x="972" y="1809"/>
                    </a:lnTo>
                    <a:lnTo>
                      <a:pt x="978" y="1806"/>
                    </a:lnTo>
                    <a:lnTo>
                      <a:pt x="985" y="1804"/>
                    </a:lnTo>
                    <a:lnTo>
                      <a:pt x="990" y="1803"/>
                    </a:lnTo>
                    <a:lnTo>
                      <a:pt x="995" y="1802"/>
                    </a:lnTo>
                    <a:lnTo>
                      <a:pt x="998" y="1802"/>
                    </a:lnTo>
                    <a:lnTo>
                      <a:pt x="1002" y="1800"/>
                    </a:lnTo>
                    <a:lnTo>
                      <a:pt x="1002" y="1797"/>
                    </a:lnTo>
                    <a:lnTo>
                      <a:pt x="1001" y="1793"/>
                    </a:lnTo>
                    <a:lnTo>
                      <a:pt x="997" y="1785"/>
                    </a:lnTo>
                    <a:lnTo>
                      <a:pt x="994" y="1780"/>
                    </a:lnTo>
                    <a:lnTo>
                      <a:pt x="990" y="1775"/>
                    </a:lnTo>
                    <a:lnTo>
                      <a:pt x="988" y="1770"/>
                    </a:lnTo>
                    <a:lnTo>
                      <a:pt x="987" y="1763"/>
                    </a:lnTo>
                    <a:lnTo>
                      <a:pt x="989" y="1757"/>
                    </a:lnTo>
                    <a:lnTo>
                      <a:pt x="994" y="1756"/>
                    </a:lnTo>
                    <a:lnTo>
                      <a:pt x="1001" y="1763"/>
                    </a:lnTo>
                    <a:lnTo>
                      <a:pt x="1005" y="1768"/>
                    </a:lnTo>
                    <a:lnTo>
                      <a:pt x="1011" y="1774"/>
                    </a:lnTo>
                    <a:lnTo>
                      <a:pt x="1018" y="1780"/>
                    </a:lnTo>
                    <a:lnTo>
                      <a:pt x="1025" y="1785"/>
                    </a:lnTo>
                    <a:lnTo>
                      <a:pt x="1031" y="1788"/>
                    </a:lnTo>
                    <a:lnTo>
                      <a:pt x="1036" y="1790"/>
                    </a:lnTo>
                    <a:lnTo>
                      <a:pt x="1040" y="1791"/>
                    </a:lnTo>
                    <a:lnTo>
                      <a:pt x="1041" y="1793"/>
                    </a:lnTo>
                    <a:lnTo>
                      <a:pt x="1042" y="1794"/>
                    </a:lnTo>
                    <a:lnTo>
                      <a:pt x="1046" y="1794"/>
                    </a:lnTo>
                    <a:lnTo>
                      <a:pt x="1053" y="1793"/>
                    </a:lnTo>
                    <a:lnTo>
                      <a:pt x="1061" y="1786"/>
                    </a:lnTo>
                    <a:lnTo>
                      <a:pt x="1066" y="1781"/>
                    </a:lnTo>
                    <a:lnTo>
                      <a:pt x="1073" y="1778"/>
                    </a:lnTo>
                    <a:lnTo>
                      <a:pt x="1079" y="1775"/>
                    </a:lnTo>
                    <a:lnTo>
                      <a:pt x="1086" y="1775"/>
                    </a:lnTo>
                    <a:lnTo>
                      <a:pt x="1091" y="1775"/>
                    </a:lnTo>
                    <a:lnTo>
                      <a:pt x="1093" y="1778"/>
                    </a:lnTo>
                    <a:lnTo>
                      <a:pt x="1094" y="1781"/>
                    </a:lnTo>
                    <a:lnTo>
                      <a:pt x="1091" y="1786"/>
                    </a:lnTo>
                    <a:lnTo>
                      <a:pt x="1087" y="1791"/>
                    </a:lnTo>
                    <a:lnTo>
                      <a:pt x="1086" y="1796"/>
                    </a:lnTo>
                    <a:lnTo>
                      <a:pt x="1087" y="1801"/>
                    </a:lnTo>
                    <a:lnTo>
                      <a:pt x="1091" y="1804"/>
                    </a:lnTo>
                    <a:lnTo>
                      <a:pt x="1095" y="1806"/>
                    </a:lnTo>
                    <a:lnTo>
                      <a:pt x="1101" y="1808"/>
                    </a:lnTo>
                    <a:lnTo>
                      <a:pt x="1108" y="1809"/>
                    </a:lnTo>
                    <a:lnTo>
                      <a:pt x="1114" y="1809"/>
                    </a:lnTo>
                    <a:lnTo>
                      <a:pt x="1123" y="1809"/>
                    </a:lnTo>
                    <a:lnTo>
                      <a:pt x="1127" y="1808"/>
                    </a:lnTo>
                    <a:lnTo>
                      <a:pt x="1133" y="1806"/>
                    </a:lnTo>
                    <a:lnTo>
                      <a:pt x="1144" y="1803"/>
                    </a:lnTo>
                    <a:lnTo>
                      <a:pt x="1150" y="1801"/>
                    </a:lnTo>
                    <a:lnTo>
                      <a:pt x="1155" y="1797"/>
                    </a:lnTo>
                    <a:lnTo>
                      <a:pt x="1160" y="1795"/>
                    </a:lnTo>
                    <a:lnTo>
                      <a:pt x="1164" y="1791"/>
                    </a:lnTo>
                    <a:lnTo>
                      <a:pt x="1169" y="1789"/>
                    </a:lnTo>
                    <a:lnTo>
                      <a:pt x="1176" y="1787"/>
                    </a:lnTo>
                    <a:lnTo>
                      <a:pt x="1183" y="1786"/>
                    </a:lnTo>
                    <a:lnTo>
                      <a:pt x="1193" y="1786"/>
                    </a:lnTo>
                    <a:lnTo>
                      <a:pt x="1203" y="1785"/>
                    </a:lnTo>
                    <a:lnTo>
                      <a:pt x="1213" y="1783"/>
                    </a:lnTo>
                    <a:lnTo>
                      <a:pt x="1221" y="1781"/>
                    </a:lnTo>
                    <a:lnTo>
                      <a:pt x="1229" y="1779"/>
                    </a:lnTo>
                    <a:lnTo>
                      <a:pt x="1237" y="1778"/>
                    </a:lnTo>
                    <a:lnTo>
                      <a:pt x="1244" y="1777"/>
                    </a:lnTo>
                    <a:lnTo>
                      <a:pt x="1253" y="1778"/>
                    </a:lnTo>
                    <a:lnTo>
                      <a:pt x="1262" y="1780"/>
                    </a:lnTo>
                    <a:lnTo>
                      <a:pt x="1271" y="1783"/>
                    </a:lnTo>
                    <a:lnTo>
                      <a:pt x="1282" y="1786"/>
                    </a:lnTo>
                    <a:lnTo>
                      <a:pt x="1290" y="1788"/>
                    </a:lnTo>
                    <a:lnTo>
                      <a:pt x="1299" y="1790"/>
                    </a:lnTo>
                    <a:lnTo>
                      <a:pt x="1307" y="1793"/>
                    </a:lnTo>
                    <a:lnTo>
                      <a:pt x="1314" y="1795"/>
                    </a:lnTo>
                    <a:lnTo>
                      <a:pt x="1321" y="1797"/>
                    </a:lnTo>
                    <a:lnTo>
                      <a:pt x="1328" y="1800"/>
                    </a:lnTo>
                    <a:lnTo>
                      <a:pt x="1334" y="1802"/>
                    </a:lnTo>
                    <a:lnTo>
                      <a:pt x="1339" y="1803"/>
                    </a:lnTo>
                    <a:lnTo>
                      <a:pt x="1345" y="1804"/>
                    </a:lnTo>
                    <a:lnTo>
                      <a:pt x="1350" y="1804"/>
                    </a:lnTo>
                    <a:lnTo>
                      <a:pt x="1355" y="1803"/>
                    </a:lnTo>
                    <a:lnTo>
                      <a:pt x="1360" y="1802"/>
                    </a:lnTo>
                    <a:lnTo>
                      <a:pt x="1363" y="1800"/>
                    </a:lnTo>
                    <a:lnTo>
                      <a:pt x="1368" y="1796"/>
                    </a:lnTo>
                    <a:lnTo>
                      <a:pt x="1374" y="1789"/>
                    </a:lnTo>
                    <a:lnTo>
                      <a:pt x="1380" y="1785"/>
                    </a:lnTo>
                    <a:lnTo>
                      <a:pt x="1385" y="1781"/>
                    </a:lnTo>
                    <a:lnTo>
                      <a:pt x="1393" y="1777"/>
                    </a:lnTo>
                    <a:lnTo>
                      <a:pt x="1399" y="1774"/>
                    </a:lnTo>
                    <a:lnTo>
                      <a:pt x="1407" y="1771"/>
                    </a:lnTo>
                    <a:lnTo>
                      <a:pt x="1416" y="1767"/>
                    </a:lnTo>
                    <a:lnTo>
                      <a:pt x="1426" y="1764"/>
                    </a:lnTo>
                    <a:lnTo>
                      <a:pt x="1434" y="1760"/>
                    </a:lnTo>
                    <a:lnTo>
                      <a:pt x="1443" y="1756"/>
                    </a:lnTo>
                    <a:lnTo>
                      <a:pt x="1451" y="1751"/>
                    </a:lnTo>
                    <a:lnTo>
                      <a:pt x="1457" y="1747"/>
                    </a:lnTo>
                    <a:lnTo>
                      <a:pt x="1460" y="1742"/>
                    </a:lnTo>
                    <a:lnTo>
                      <a:pt x="1464" y="1738"/>
                    </a:lnTo>
                    <a:lnTo>
                      <a:pt x="1466" y="1735"/>
                    </a:lnTo>
                    <a:lnTo>
                      <a:pt x="1468" y="1733"/>
                    </a:lnTo>
                    <a:lnTo>
                      <a:pt x="1472" y="1730"/>
                    </a:lnTo>
                    <a:lnTo>
                      <a:pt x="1476" y="1729"/>
                    </a:lnTo>
                    <a:lnTo>
                      <a:pt x="1483" y="1729"/>
                    </a:lnTo>
                    <a:lnTo>
                      <a:pt x="1492" y="1730"/>
                    </a:lnTo>
                    <a:lnTo>
                      <a:pt x="1510" y="1733"/>
                    </a:lnTo>
                    <a:lnTo>
                      <a:pt x="1519" y="1734"/>
                    </a:lnTo>
                    <a:lnTo>
                      <a:pt x="1522" y="1734"/>
                    </a:lnTo>
                    <a:lnTo>
                      <a:pt x="1522" y="1734"/>
                    </a:lnTo>
                    <a:lnTo>
                      <a:pt x="1521" y="1730"/>
                    </a:lnTo>
                    <a:lnTo>
                      <a:pt x="1520" y="1720"/>
                    </a:lnTo>
                    <a:lnTo>
                      <a:pt x="1521" y="1709"/>
                    </a:lnTo>
                    <a:lnTo>
                      <a:pt x="1526" y="1697"/>
                    </a:lnTo>
                    <a:lnTo>
                      <a:pt x="1533" y="1689"/>
                    </a:lnTo>
                    <a:lnTo>
                      <a:pt x="1540" y="1682"/>
                    </a:lnTo>
                    <a:lnTo>
                      <a:pt x="1545" y="1679"/>
                    </a:lnTo>
                    <a:lnTo>
                      <a:pt x="1552" y="1677"/>
                    </a:lnTo>
                    <a:lnTo>
                      <a:pt x="1558" y="1676"/>
                    </a:lnTo>
                    <a:lnTo>
                      <a:pt x="1567" y="1674"/>
                    </a:lnTo>
                    <a:lnTo>
                      <a:pt x="1578" y="1669"/>
                    </a:lnTo>
                    <a:lnTo>
                      <a:pt x="1588" y="1665"/>
                    </a:lnTo>
                    <a:lnTo>
                      <a:pt x="1598" y="1658"/>
                    </a:lnTo>
                    <a:lnTo>
                      <a:pt x="1606" y="1650"/>
                    </a:lnTo>
                    <a:lnTo>
                      <a:pt x="1612" y="1641"/>
                    </a:lnTo>
                    <a:lnTo>
                      <a:pt x="1612" y="1631"/>
                    </a:lnTo>
                    <a:lnTo>
                      <a:pt x="1606" y="1614"/>
                    </a:lnTo>
                    <a:lnTo>
                      <a:pt x="1602" y="1600"/>
                    </a:lnTo>
                    <a:lnTo>
                      <a:pt x="1601" y="1591"/>
                    </a:lnTo>
                    <a:lnTo>
                      <a:pt x="1609" y="1585"/>
                    </a:lnTo>
                    <a:lnTo>
                      <a:pt x="1617" y="1577"/>
                    </a:lnTo>
                    <a:lnTo>
                      <a:pt x="1619" y="1568"/>
                    </a:lnTo>
                    <a:lnTo>
                      <a:pt x="1614" y="1560"/>
                    </a:lnTo>
                    <a:lnTo>
                      <a:pt x="1605" y="1559"/>
                    </a:lnTo>
                    <a:lnTo>
                      <a:pt x="1595" y="1561"/>
                    </a:lnTo>
                    <a:lnTo>
                      <a:pt x="1587" y="1564"/>
                    </a:lnTo>
                    <a:lnTo>
                      <a:pt x="1580" y="1566"/>
                    </a:lnTo>
                    <a:lnTo>
                      <a:pt x="1572" y="1564"/>
                    </a:lnTo>
                    <a:lnTo>
                      <a:pt x="1566" y="1563"/>
                    </a:lnTo>
                    <a:lnTo>
                      <a:pt x="1559" y="1563"/>
                    </a:lnTo>
                    <a:lnTo>
                      <a:pt x="1551" y="1564"/>
                    </a:lnTo>
                    <a:lnTo>
                      <a:pt x="1543" y="1564"/>
                    </a:lnTo>
                    <a:lnTo>
                      <a:pt x="1535" y="1567"/>
                    </a:lnTo>
                    <a:lnTo>
                      <a:pt x="1528" y="1569"/>
                    </a:lnTo>
                    <a:lnTo>
                      <a:pt x="1522" y="1571"/>
                    </a:lnTo>
                    <a:lnTo>
                      <a:pt x="1519" y="1575"/>
                    </a:lnTo>
                    <a:lnTo>
                      <a:pt x="1514" y="1581"/>
                    </a:lnTo>
                    <a:lnTo>
                      <a:pt x="1510" y="1581"/>
                    </a:lnTo>
                    <a:lnTo>
                      <a:pt x="1506" y="1576"/>
                    </a:lnTo>
                    <a:lnTo>
                      <a:pt x="1506" y="1568"/>
                    </a:lnTo>
                    <a:lnTo>
                      <a:pt x="1506" y="1560"/>
                    </a:lnTo>
                    <a:lnTo>
                      <a:pt x="1501" y="1553"/>
                    </a:lnTo>
                    <a:lnTo>
                      <a:pt x="1491" y="1550"/>
                    </a:lnTo>
                    <a:lnTo>
                      <a:pt x="1480" y="1548"/>
                    </a:lnTo>
                    <a:lnTo>
                      <a:pt x="1468" y="1551"/>
                    </a:lnTo>
                    <a:lnTo>
                      <a:pt x="1459" y="1555"/>
                    </a:lnTo>
                    <a:lnTo>
                      <a:pt x="1452" y="1560"/>
                    </a:lnTo>
                    <a:lnTo>
                      <a:pt x="1450" y="1562"/>
                    </a:lnTo>
                    <a:lnTo>
                      <a:pt x="1449" y="1563"/>
                    </a:lnTo>
                    <a:lnTo>
                      <a:pt x="1445" y="1567"/>
                    </a:lnTo>
                    <a:lnTo>
                      <a:pt x="1441" y="1568"/>
                    </a:lnTo>
                    <a:lnTo>
                      <a:pt x="1434" y="1568"/>
                    </a:lnTo>
                    <a:lnTo>
                      <a:pt x="1427" y="1566"/>
                    </a:lnTo>
                    <a:lnTo>
                      <a:pt x="1422" y="1563"/>
                    </a:lnTo>
                    <a:lnTo>
                      <a:pt x="1422" y="1560"/>
                    </a:lnTo>
                    <a:lnTo>
                      <a:pt x="1430" y="1555"/>
                    </a:lnTo>
                    <a:lnTo>
                      <a:pt x="1442" y="1551"/>
                    </a:lnTo>
                    <a:lnTo>
                      <a:pt x="1450" y="1547"/>
                    </a:lnTo>
                    <a:lnTo>
                      <a:pt x="1452" y="1544"/>
                    </a:lnTo>
                    <a:lnTo>
                      <a:pt x="1446" y="1541"/>
                    </a:lnTo>
                    <a:lnTo>
                      <a:pt x="1442" y="1540"/>
                    </a:lnTo>
                    <a:lnTo>
                      <a:pt x="1436" y="1540"/>
                    </a:lnTo>
                    <a:lnTo>
                      <a:pt x="1431" y="1539"/>
                    </a:lnTo>
                    <a:lnTo>
                      <a:pt x="1426" y="1538"/>
                    </a:lnTo>
                    <a:lnTo>
                      <a:pt x="1420" y="1538"/>
                    </a:lnTo>
                    <a:lnTo>
                      <a:pt x="1415" y="1536"/>
                    </a:lnTo>
                    <a:lnTo>
                      <a:pt x="1411" y="1535"/>
                    </a:lnTo>
                    <a:lnTo>
                      <a:pt x="1407" y="1532"/>
                    </a:lnTo>
                    <a:lnTo>
                      <a:pt x="1400" y="1528"/>
                    </a:lnTo>
                    <a:lnTo>
                      <a:pt x="1397" y="1524"/>
                    </a:lnTo>
                    <a:lnTo>
                      <a:pt x="1399" y="1521"/>
                    </a:lnTo>
                    <a:lnTo>
                      <a:pt x="1411" y="1518"/>
                    </a:lnTo>
                    <a:lnTo>
                      <a:pt x="1420" y="1517"/>
                    </a:lnTo>
                    <a:lnTo>
                      <a:pt x="1429" y="1516"/>
                    </a:lnTo>
                    <a:lnTo>
                      <a:pt x="1439" y="1515"/>
                    </a:lnTo>
                    <a:lnTo>
                      <a:pt x="1449" y="1514"/>
                    </a:lnTo>
                    <a:lnTo>
                      <a:pt x="1459" y="1511"/>
                    </a:lnTo>
                    <a:lnTo>
                      <a:pt x="1468" y="1509"/>
                    </a:lnTo>
                    <a:lnTo>
                      <a:pt x="1476" y="1506"/>
                    </a:lnTo>
                    <a:lnTo>
                      <a:pt x="1483" y="1502"/>
                    </a:lnTo>
                    <a:lnTo>
                      <a:pt x="1494" y="1494"/>
                    </a:lnTo>
                    <a:lnTo>
                      <a:pt x="1499" y="1487"/>
                    </a:lnTo>
                    <a:lnTo>
                      <a:pt x="1502" y="1480"/>
                    </a:lnTo>
                    <a:lnTo>
                      <a:pt x="1503" y="1472"/>
                    </a:lnTo>
                    <a:lnTo>
                      <a:pt x="1503" y="1463"/>
                    </a:lnTo>
                    <a:lnTo>
                      <a:pt x="1503" y="1452"/>
                    </a:lnTo>
                    <a:lnTo>
                      <a:pt x="1499" y="1443"/>
                    </a:lnTo>
                    <a:lnTo>
                      <a:pt x="1492" y="1442"/>
                    </a:lnTo>
                    <a:lnTo>
                      <a:pt x="1484" y="1445"/>
                    </a:lnTo>
                    <a:lnTo>
                      <a:pt x="1481" y="1441"/>
                    </a:lnTo>
                    <a:lnTo>
                      <a:pt x="1482" y="1435"/>
                    </a:lnTo>
                    <a:lnTo>
                      <a:pt x="1492" y="1430"/>
                    </a:lnTo>
                    <a:lnTo>
                      <a:pt x="1504" y="1424"/>
                    </a:lnTo>
                    <a:lnTo>
                      <a:pt x="1511" y="1418"/>
                    </a:lnTo>
                    <a:lnTo>
                      <a:pt x="1515" y="1416"/>
                    </a:lnTo>
                    <a:lnTo>
                      <a:pt x="1522" y="1419"/>
                    </a:lnTo>
                    <a:lnTo>
                      <a:pt x="1527" y="1423"/>
                    </a:lnTo>
                    <a:lnTo>
                      <a:pt x="1533" y="1425"/>
                    </a:lnTo>
                    <a:lnTo>
                      <a:pt x="1537" y="1425"/>
                    </a:lnTo>
                    <a:lnTo>
                      <a:pt x="1542" y="1425"/>
                    </a:lnTo>
                    <a:lnTo>
                      <a:pt x="1547" y="1425"/>
                    </a:lnTo>
                    <a:lnTo>
                      <a:pt x="1551" y="1423"/>
                    </a:lnTo>
                    <a:lnTo>
                      <a:pt x="1556" y="1420"/>
                    </a:lnTo>
                    <a:lnTo>
                      <a:pt x="1559" y="1417"/>
                    </a:lnTo>
                    <a:lnTo>
                      <a:pt x="1567" y="1410"/>
                    </a:lnTo>
                    <a:lnTo>
                      <a:pt x="1575" y="1405"/>
                    </a:lnTo>
                    <a:lnTo>
                      <a:pt x="1580" y="1401"/>
                    </a:lnTo>
                    <a:lnTo>
                      <a:pt x="1575" y="1396"/>
                    </a:lnTo>
                    <a:lnTo>
                      <a:pt x="1567" y="1393"/>
                    </a:lnTo>
                    <a:lnTo>
                      <a:pt x="1562" y="1389"/>
                    </a:lnTo>
                    <a:lnTo>
                      <a:pt x="1560" y="1386"/>
                    </a:lnTo>
                    <a:lnTo>
                      <a:pt x="1563" y="1380"/>
                    </a:lnTo>
                    <a:lnTo>
                      <a:pt x="1566" y="1373"/>
                    </a:lnTo>
                    <a:lnTo>
                      <a:pt x="1566" y="1370"/>
                    </a:lnTo>
                    <a:lnTo>
                      <a:pt x="1562" y="1366"/>
                    </a:lnTo>
                    <a:lnTo>
                      <a:pt x="1552" y="1364"/>
                    </a:lnTo>
                    <a:lnTo>
                      <a:pt x="1543" y="1361"/>
                    </a:lnTo>
                    <a:lnTo>
                      <a:pt x="1541" y="1356"/>
                    </a:lnTo>
                    <a:lnTo>
                      <a:pt x="1544" y="1351"/>
                    </a:lnTo>
                    <a:lnTo>
                      <a:pt x="1556" y="1350"/>
                    </a:lnTo>
                    <a:lnTo>
                      <a:pt x="1566" y="1352"/>
                    </a:lnTo>
                    <a:lnTo>
                      <a:pt x="1572" y="1355"/>
                    </a:lnTo>
                    <a:lnTo>
                      <a:pt x="1578" y="1356"/>
                    </a:lnTo>
                    <a:lnTo>
                      <a:pt x="1588" y="1350"/>
                    </a:lnTo>
                    <a:lnTo>
                      <a:pt x="1595" y="1346"/>
                    </a:lnTo>
                    <a:lnTo>
                      <a:pt x="1601" y="1340"/>
                    </a:lnTo>
                    <a:lnTo>
                      <a:pt x="1605" y="1335"/>
                    </a:lnTo>
                    <a:lnTo>
                      <a:pt x="1610" y="1329"/>
                    </a:lnTo>
                    <a:lnTo>
                      <a:pt x="1613" y="1325"/>
                    </a:lnTo>
                    <a:lnTo>
                      <a:pt x="1617" y="1320"/>
                    </a:lnTo>
                    <a:lnTo>
                      <a:pt x="1620" y="1317"/>
                    </a:lnTo>
                    <a:lnTo>
                      <a:pt x="1625" y="1314"/>
                    </a:lnTo>
                    <a:lnTo>
                      <a:pt x="1633" y="1310"/>
                    </a:lnTo>
                    <a:lnTo>
                      <a:pt x="1639" y="1306"/>
                    </a:lnTo>
                    <a:lnTo>
                      <a:pt x="1642" y="1301"/>
                    </a:lnTo>
                    <a:lnTo>
                      <a:pt x="1641" y="1291"/>
                    </a:lnTo>
                    <a:lnTo>
                      <a:pt x="1639" y="1278"/>
                    </a:lnTo>
                    <a:lnTo>
                      <a:pt x="1638" y="1263"/>
                    </a:lnTo>
                    <a:lnTo>
                      <a:pt x="1640" y="1250"/>
                    </a:lnTo>
                    <a:lnTo>
                      <a:pt x="1644" y="1238"/>
                    </a:lnTo>
                    <a:lnTo>
                      <a:pt x="1651" y="1226"/>
                    </a:lnTo>
                    <a:lnTo>
                      <a:pt x="1658" y="1210"/>
                    </a:lnTo>
                    <a:lnTo>
                      <a:pt x="1663" y="1190"/>
                    </a:lnTo>
                    <a:lnTo>
                      <a:pt x="1664" y="1169"/>
                    </a:lnTo>
                    <a:lnTo>
                      <a:pt x="1664" y="1160"/>
                    </a:lnTo>
                    <a:lnTo>
                      <a:pt x="1664" y="1151"/>
                    </a:lnTo>
                    <a:lnTo>
                      <a:pt x="1664" y="1140"/>
                    </a:lnTo>
                    <a:lnTo>
                      <a:pt x="1663" y="1129"/>
                    </a:lnTo>
                    <a:lnTo>
                      <a:pt x="1661" y="1112"/>
                    </a:lnTo>
                    <a:lnTo>
                      <a:pt x="1656" y="1094"/>
                    </a:lnTo>
                    <a:lnTo>
                      <a:pt x="1648" y="1079"/>
                    </a:lnTo>
                    <a:lnTo>
                      <a:pt x="1638" y="1067"/>
                    </a:lnTo>
                    <a:lnTo>
                      <a:pt x="1628" y="1059"/>
                    </a:lnTo>
                    <a:lnTo>
                      <a:pt x="1619" y="1052"/>
                    </a:lnTo>
                    <a:lnTo>
                      <a:pt x="1611" y="1046"/>
                    </a:lnTo>
                    <a:lnTo>
                      <a:pt x="1602" y="1040"/>
                    </a:lnTo>
                    <a:lnTo>
                      <a:pt x="1594" y="1034"/>
                    </a:lnTo>
                    <a:lnTo>
                      <a:pt x="1586" y="1029"/>
                    </a:lnTo>
                    <a:lnTo>
                      <a:pt x="1576" y="1022"/>
                    </a:lnTo>
                    <a:lnTo>
                      <a:pt x="1568" y="1015"/>
                    </a:lnTo>
                    <a:lnTo>
                      <a:pt x="1560" y="1009"/>
                    </a:lnTo>
                    <a:lnTo>
                      <a:pt x="1552" y="1004"/>
                    </a:lnTo>
                    <a:lnTo>
                      <a:pt x="1544" y="1003"/>
                    </a:lnTo>
                    <a:lnTo>
                      <a:pt x="1536" y="1002"/>
                    </a:lnTo>
                    <a:lnTo>
                      <a:pt x="1527" y="1002"/>
                    </a:lnTo>
                    <a:lnTo>
                      <a:pt x="1518" y="1002"/>
                    </a:lnTo>
                    <a:lnTo>
                      <a:pt x="1507" y="1002"/>
                    </a:lnTo>
                    <a:lnTo>
                      <a:pt x="1496" y="1002"/>
                    </a:lnTo>
                    <a:lnTo>
                      <a:pt x="1483" y="1001"/>
                    </a:lnTo>
                    <a:lnTo>
                      <a:pt x="1471" y="1000"/>
                    </a:lnTo>
                    <a:lnTo>
                      <a:pt x="1457" y="999"/>
                    </a:lnTo>
                    <a:lnTo>
                      <a:pt x="1444" y="998"/>
                    </a:lnTo>
                    <a:lnTo>
                      <a:pt x="1431" y="998"/>
                    </a:lnTo>
                    <a:lnTo>
                      <a:pt x="1420" y="998"/>
                    </a:lnTo>
                    <a:lnTo>
                      <a:pt x="1411" y="998"/>
                    </a:lnTo>
                    <a:lnTo>
                      <a:pt x="1404" y="999"/>
                    </a:lnTo>
                    <a:lnTo>
                      <a:pt x="1392" y="1002"/>
                    </a:lnTo>
                    <a:lnTo>
                      <a:pt x="1383" y="1008"/>
                    </a:lnTo>
                    <a:lnTo>
                      <a:pt x="1376" y="1017"/>
                    </a:lnTo>
                    <a:lnTo>
                      <a:pt x="1374" y="1027"/>
                    </a:lnTo>
                    <a:lnTo>
                      <a:pt x="1373" y="1040"/>
                    </a:lnTo>
                    <a:lnTo>
                      <a:pt x="1370" y="1051"/>
                    </a:lnTo>
                    <a:lnTo>
                      <a:pt x="1365" y="1059"/>
                    </a:lnTo>
                    <a:lnTo>
                      <a:pt x="1354" y="1061"/>
                    </a:lnTo>
                    <a:lnTo>
                      <a:pt x="1345" y="1061"/>
                    </a:lnTo>
                    <a:lnTo>
                      <a:pt x="1339" y="1061"/>
                    </a:lnTo>
                    <a:lnTo>
                      <a:pt x="1334" y="1057"/>
                    </a:lnTo>
                    <a:lnTo>
                      <a:pt x="1324" y="1052"/>
                    </a:lnTo>
                    <a:lnTo>
                      <a:pt x="1314" y="1044"/>
                    </a:lnTo>
                    <a:lnTo>
                      <a:pt x="1307" y="1041"/>
                    </a:lnTo>
                    <a:lnTo>
                      <a:pt x="1301" y="1039"/>
                    </a:lnTo>
                    <a:lnTo>
                      <a:pt x="1294" y="1038"/>
                    </a:lnTo>
                    <a:lnTo>
                      <a:pt x="1289" y="1036"/>
                    </a:lnTo>
                    <a:lnTo>
                      <a:pt x="1286" y="1033"/>
                    </a:lnTo>
                    <a:lnTo>
                      <a:pt x="1286" y="1029"/>
                    </a:lnTo>
                    <a:lnTo>
                      <a:pt x="1292" y="1022"/>
                    </a:lnTo>
                    <a:lnTo>
                      <a:pt x="1297" y="1013"/>
                    </a:lnTo>
                    <a:lnTo>
                      <a:pt x="1298" y="1007"/>
                    </a:lnTo>
                    <a:lnTo>
                      <a:pt x="1300" y="1001"/>
                    </a:lnTo>
                    <a:lnTo>
                      <a:pt x="1305" y="995"/>
                    </a:lnTo>
                    <a:lnTo>
                      <a:pt x="1311" y="991"/>
                    </a:lnTo>
                    <a:lnTo>
                      <a:pt x="1317" y="986"/>
                    </a:lnTo>
                    <a:lnTo>
                      <a:pt x="1327" y="980"/>
                    </a:lnTo>
                    <a:lnTo>
                      <a:pt x="1336" y="973"/>
                    </a:lnTo>
                    <a:lnTo>
                      <a:pt x="1344" y="965"/>
                    </a:lnTo>
                    <a:lnTo>
                      <a:pt x="1351" y="957"/>
                    </a:lnTo>
                    <a:lnTo>
                      <a:pt x="1354" y="948"/>
                    </a:lnTo>
                    <a:lnTo>
                      <a:pt x="1354" y="939"/>
                    </a:lnTo>
                    <a:lnTo>
                      <a:pt x="1349" y="918"/>
                    </a:lnTo>
                    <a:lnTo>
                      <a:pt x="1340" y="895"/>
                    </a:lnTo>
                    <a:lnTo>
                      <a:pt x="1331" y="873"/>
                    </a:lnTo>
                    <a:lnTo>
                      <a:pt x="1321" y="853"/>
                    </a:lnTo>
                    <a:lnTo>
                      <a:pt x="1313" y="840"/>
                    </a:lnTo>
                    <a:lnTo>
                      <a:pt x="1308" y="832"/>
                    </a:lnTo>
                    <a:lnTo>
                      <a:pt x="1301" y="827"/>
                    </a:lnTo>
                    <a:lnTo>
                      <a:pt x="1292" y="820"/>
                    </a:lnTo>
                    <a:lnTo>
                      <a:pt x="1286" y="817"/>
                    </a:lnTo>
                    <a:lnTo>
                      <a:pt x="1281" y="813"/>
                    </a:lnTo>
                    <a:lnTo>
                      <a:pt x="1276" y="810"/>
                    </a:lnTo>
                    <a:lnTo>
                      <a:pt x="1271" y="805"/>
                    </a:lnTo>
                    <a:lnTo>
                      <a:pt x="1266" y="802"/>
                    </a:lnTo>
                    <a:lnTo>
                      <a:pt x="1261" y="796"/>
                    </a:lnTo>
                    <a:lnTo>
                      <a:pt x="1254" y="790"/>
                    </a:lnTo>
                    <a:lnTo>
                      <a:pt x="1246" y="783"/>
                    </a:lnTo>
                    <a:lnTo>
                      <a:pt x="1232" y="772"/>
                    </a:lnTo>
                    <a:lnTo>
                      <a:pt x="1224" y="765"/>
                    </a:lnTo>
                    <a:lnTo>
                      <a:pt x="1218" y="761"/>
                    </a:lnTo>
                    <a:lnTo>
                      <a:pt x="1213" y="758"/>
                    </a:lnTo>
                    <a:lnTo>
                      <a:pt x="1207" y="754"/>
                    </a:lnTo>
                    <a:lnTo>
                      <a:pt x="1203" y="752"/>
                    </a:lnTo>
                    <a:lnTo>
                      <a:pt x="1202" y="751"/>
                    </a:lnTo>
                    <a:lnTo>
                      <a:pt x="1202" y="751"/>
                    </a:lnTo>
                    <a:lnTo>
                      <a:pt x="1199" y="750"/>
                    </a:lnTo>
                    <a:lnTo>
                      <a:pt x="1192" y="749"/>
                    </a:lnTo>
                    <a:lnTo>
                      <a:pt x="1190" y="745"/>
                    </a:lnTo>
                    <a:lnTo>
                      <a:pt x="1199" y="741"/>
                    </a:lnTo>
                    <a:lnTo>
                      <a:pt x="1211" y="737"/>
                    </a:lnTo>
                    <a:lnTo>
                      <a:pt x="1220" y="737"/>
                    </a:lnTo>
                    <a:lnTo>
                      <a:pt x="1223" y="741"/>
                    </a:lnTo>
                    <a:lnTo>
                      <a:pt x="1229" y="747"/>
                    </a:lnTo>
                    <a:lnTo>
                      <a:pt x="1236" y="757"/>
                    </a:lnTo>
                    <a:lnTo>
                      <a:pt x="1241" y="764"/>
                    </a:lnTo>
                    <a:lnTo>
                      <a:pt x="1248" y="768"/>
                    </a:lnTo>
                    <a:lnTo>
                      <a:pt x="1259" y="771"/>
                    </a:lnTo>
                    <a:lnTo>
                      <a:pt x="1264" y="771"/>
                    </a:lnTo>
                    <a:lnTo>
                      <a:pt x="1270" y="771"/>
                    </a:lnTo>
                    <a:lnTo>
                      <a:pt x="1276" y="769"/>
                    </a:lnTo>
                    <a:lnTo>
                      <a:pt x="1281" y="769"/>
                    </a:lnTo>
                    <a:lnTo>
                      <a:pt x="1285" y="769"/>
                    </a:lnTo>
                    <a:lnTo>
                      <a:pt x="1290" y="771"/>
                    </a:lnTo>
                    <a:lnTo>
                      <a:pt x="1294" y="772"/>
                    </a:lnTo>
                    <a:lnTo>
                      <a:pt x="1298" y="774"/>
                    </a:lnTo>
                    <a:lnTo>
                      <a:pt x="1302" y="774"/>
                    </a:lnTo>
                    <a:lnTo>
                      <a:pt x="1302" y="767"/>
                    </a:lnTo>
                    <a:lnTo>
                      <a:pt x="1297" y="758"/>
                    </a:lnTo>
                    <a:lnTo>
                      <a:pt x="1289" y="751"/>
                    </a:lnTo>
                    <a:lnTo>
                      <a:pt x="1281" y="745"/>
                    </a:lnTo>
                    <a:lnTo>
                      <a:pt x="1275" y="737"/>
                    </a:lnTo>
                    <a:lnTo>
                      <a:pt x="1268" y="726"/>
                    </a:lnTo>
                    <a:lnTo>
                      <a:pt x="1259" y="711"/>
                    </a:lnTo>
                    <a:lnTo>
                      <a:pt x="1252" y="701"/>
                    </a:lnTo>
                    <a:lnTo>
                      <a:pt x="1245" y="690"/>
                    </a:lnTo>
                    <a:lnTo>
                      <a:pt x="1237" y="678"/>
                    </a:lnTo>
                    <a:lnTo>
                      <a:pt x="1229" y="666"/>
                    </a:lnTo>
                    <a:lnTo>
                      <a:pt x="1223" y="654"/>
                    </a:lnTo>
                    <a:lnTo>
                      <a:pt x="1220" y="644"/>
                    </a:lnTo>
                    <a:lnTo>
                      <a:pt x="1217" y="635"/>
                    </a:lnTo>
                    <a:lnTo>
                      <a:pt x="1220" y="629"/>
                    </a:lnTo>
                    <a:lnTo>
                      <a:pt x="1228" y="620"/>
                    </a:lnTo>
                    <a:lnTo>
                      <a:pt x="1235" y="614"/>
                    </a:lnTo>
                    <a:lnTo>
                      <a:pt x="1240" y="610"/>
                    </a:lnTo>
                    <a:lnTo>
                      <a:pt x="1243" y="609"/>
                    </a:lnTo>
                    <a:lnTo>
                      <a:pt x="1243" y="607"/>
                    </a:lnTo>
                    <a:lnTo>
                      <a:pt x="1243" y="601"/>
                    </a:lnTo>
                    <a:lnTo>
                      <a:pt x="1239" y="594"/>
                    </a:lnTo>
                    <a:lnTo>
                      <a:pt x="1232" y="588"/>
                    </a:lnTo>
                    <a:lnTo>
                      <a:pt x="1223" y="585"/>
                    </a:lnTo>
                    <a:lnTo>
                      <a:pt x="1214" y="584"/>
                    </a:lnTo>
                    <a:lnTo>
                      <a:pt x="1207" y="580"/>
                    </a:lnTo>
                    <a:lnTo>
                      <a:pt x="1202" y="572"/>
                    </a:lnTo>
                    <a:lnTo>
                      <a:pt x="1200" y="564"/>
                    </a:lnTo>
                    <a:lnTo>
                      <a:pt x="1197" y="557"/>
                    </a:lnTo>
                    <a:lnTo>
                      <a:pt x="1193" y="552"/>
                    </a:lnTo>
                    <a:lnTo>
                      <a:pt x="1186" y="546"/>
                    </a:lnTo>
                    <a:lnTo>
                      <a:pt x="1179" y="537"/>
                    </a:lnTo>
                    <a:lnTo>
                      <a:pt x="1172" y="522"/>
                    </a:lnTo>
                    <a:lnTo>
                      <a:pt x="1165" y="505"/>
                    </a:lnTo>
                    <a:lnTo>
                      <a:pt x="1156" y="491"/>
                    </a:lnTo>
                    <a:lnTo>
                      <a:pt x="1148" y="480"/>
                    </a:lnTo>
                    <a:lnTo>
                      <a:pt x="1141" y="473"/>
                    </a:lnTo>
                    <a:lnTo>
                      <a:pt x="1134" y="469"/>
                    </a:lnTo>
                    <a:lnTo>
                      <a:pt x="1124" y="464"/>
                    </a:lnTo>
                    <a:lnTo>
                      <a:pt x="1117" y="461"/>
                    </a:lnTo>
                    <a:lnTo>
                      <a:pt x="1111" y="458"/>
                    </a:lnTo>
                    <a:lnTo>
                      <a:pt x="1104" y="454"/>
                    </a:lnTo>
                    <a:lnTo>
                      <a:pt x="1098" y="450"/>
                    </a:lnTo>
                    <a:lnTo>
                      <a:pt x="1091" y="447"/>
                    </a:lnTo>
                    <a:lnTo>
                      <a:pt x="1085" y="443"/>
                    </a:lnTo>
                    <a:lnTo>
                      <a:pt x="1079" y="440"/>
                    </a:lnTo>
                    <a:lnTo>
                      <a:pt x="1074" y="437"/>
                    </a:lnTo>
                    <a:lnTo>
                      <a:pt x="1069" y="435"/>
                    </a:lnTo>
                    <a:lnTo>
                      <a:pt x="1062" y="433"/>
                    </a:lnTo>
                    <a:lnTo>
                      <a:pt x="1055" y="431"/>
                    </a:lnTo>
                    <a:lnTo>
                      <a:pt x="1048" y="427"/>
                    </a:lnTo>
                    <a:lnTo>
                      <a:pt x="1040" y="425"/>
                    </a:lnTo>
                    <a:lnTo>
                      <a:pt x="1033" y="421"/>
                    </a:lnTo>
                    <a:lnTo>
                      <a:pt x="1027" y="417"/>
                    </a:lnTo>
                    <a:lnTo>
                      <a:pt x="1022" y="411"/>
                    </a:lnTo>
                    <a:lnTo>
                      <a:pt x="1012" y="401"/>
                    </a:lnTo>
                    <a:lnTo>
                      <a:pt x="1007" y="394"/>
                    </a:lnTo>
                    <a:lnTo>
                      <a:pt x="1001" y="388"/>
                    </a:lnTo>
                    <a:lnTo>
                      <a:pt x="995" y="381"/>
                    </a:lnTo>
                    <a:lnTo>
                      <a:pt x="988" y="374"/>
                    </a:lnTo>
                    <a:lnTo>
                      <a:pt x="985" y="370"/>
                    </a:lnTo>
                    <a:lnTo>
                      <a:pt x="982" y="364"/>
                    </a:lnTo>
                    <a:lnTo>
                      <a:pt x="981" y="358"/>
                    </a:lnTo>
                    <a:lnTo>
                      <a:pt x="980" y="351"/>
                    </a:lnTo>
                    <a:lnTo>
                      <a:pt x="979" y="344"/>
                    </a:lnTo>
                    <a:lnTo>
                      <a:pt x="977" y="337"/>
                    </a:lnTo>
                    <a:lnTo>
                      <a:pt x="975" y="328"/>
                    </a:lnTo>
                    <a:lnTo>
                      <a:pt x="974" y="319"/>
                    </a:lnTo>
                    <a:lnTo>
                      <a:pt x="972" y="308"/>
                    </a:lnTo>
                    <a:lnTo>
                      <a:pt x="969" y="298"/>
                    </a:lnTo>
                    <a:lnTo>
                      <a:pt x="965" y="289"/>
                    </a:lnTo>
                    <a:lnTo>
                      <a:pt x="965" y="281"/>
                    </a:lnTo>
                    <a:lnTo>
                      <a:pt x="966" y="275"/>
                    </a:lnTo>
                    <a:lnTo>
                      <a:pt x="966" y="268"/>
                    </a:lnTo>
                    <a:lnTo>
                      <a:pt x="962" y="259"/>
                    </a:lnTo>
                    <a:lnTo>
                      <a:pt x="956" y="249"/>
                    </a:lnTo>
                    <a:lnTo>
                      <a:pt x="952" y="237"/>
                    </a:lnTo>
                    <a:lnTo>
                      <a:pt x="948" y="224"/>
                    </a:lnTo>
                    <a:lnTo>
                      <a:pt x="939" y="206"/>
                    </a:lnTo>
                    <a:lnTo>
                      <a:pt x="932" y="187"/>
                    </a:lnTo>
                    <a:lnTo>
                      <a:pt x="932" y="176"/>
                    </a:lnTo>
                    <a:lnTo>
                      <a:pt x="934" y="167"/>
                    </a:lnTo>
                    <a:lnTo>
                      <a:pt x="932" y="160"/>
                    </a:lnTo>
                    <a:lnTo>
                      <a:pt x="929" y="152"/>
                    </a:lnTo>
                    <a:lnTo>
                      <a:pt x="929" y="142"/>
                    </a:lnTo>
                    <a:lnTo>
                      <a:pt x="931" y="134"/>
                    </a:lnTo>
                    <a:lnTo>
                      <a:pt x="932" y="126"/>
                    </a:lnTo>
                    <a:lnTo>
                      <a:pt x="932" y="114"/>
                    </a:lnTo>
                    <a:lnTo>
                      <a:pt x="928" y="96"/>
                    </a:lnTo>
                    <a:lnTo>
                      <a:pt x="919" y="78"/>
                    </a:lnTo>
                    <a:lnTo>
                      <a:pt x="903" y="68"/>
                    </a:lnTo>
                    <a:lnTo>
                      <a:pt x="888" y="65"/>
                    </a:lnTo>
                    <a:lnTo>
                      <a:pt x="885" y="65"/>
                    </a:lnTo>
                    <a:lnTo>
                      <a:pt x="882" y="62"/>
                    </a:lnTo>
                    <a:lnTo>
                      <a:pt x="873" y="48"/>
                    </a:lnTo>
                    <a:lnTo>
                      <a:pt x="863" y="36"/>
                    </a:lnTo>
                    <a:lnTo>
                      <a:pt x="858" y="33"/>
                    </a:lnTo>
                    <a:lnTo>
                      <a:pt x="856" y="32"/>
                    </a:lnTo>
                    <a:lnTo>
                      <a:pt x="853" y="22"/>
                    </a:lnTo>
                    <a:lnTo>
                      <a:pt x="849" y="8"/>
                    </a:lnTo>
                    <a:lnTo>
                      <a:pt x="844" y="1"/>
                    </a:lnTo>
                    <a:lnTo>
                      <a:pt x="838" y="0"/>
                    </a:lnTo>
                    <a:lnTo>
                      <a:pt x="830" y="4"/>
                    </a:lnTo>
                    <a:lnTo>
                      <a:pt x="822" y="11"/>
                    </a:lnTo>
                    <a:lnTo>
                      <a:pt x="818" y="18"/>
                    </a:lnTo>
                    <a:lnTo>
                      <a:pt x="815" y="24"/>
                    </a:lnTo>
                    <a:lnTo>
                      <a:pt x="813" y="31"/>
                    </a:lnTo>
                    <a:lnTo>
                      <a:pt x="811" y="35"/>
                    </a:lnTo>
                    <a:lnTo>
                      <a:pt x="806" y="40"/>
                    </a:lnTo>
                    <a:lnTo>
                      <a:pt x="800" y="47"/>
                    </a:lnTo>
                    <a:lnTo>
                      <a:pt x="795" y="53"/>
                    </a:lnTo>
                    <a:lnTo>
                      <a:pt x="789" y="60"/>
                    </a:lnTo>
                    <a:lnTo>
                      <a:pt x="784" y="65"/>
                    </a:lnTo>
                    <a:lnTo>
                      <a:pt x="781" y="71"/>
                    </a:lnTo>
                    <a:lnTo>
                      <a:pt x="781" y="77"/>
                    </a:lnTo>
                    <a:lnTo>
                      <a:pt x="787" y="89"/>
                    </a:lnTo>
                    <a:lnTo>
                      <a:pt x="795" y="107"/>
                    </a:lnTo>
                    <a:lnTo>
                      <a:pt x="798" y="122"/>
                    </a:lnTo>
                    <a:lnTo>
                      <a:pt x="794" y="133"/>
                    </a:lnTo>
                    <a:lnTo>
                      <a:pt x="785" y="138"/>
                    </a:lnTo>
                    <a:lnTo>
                      <a:pt x="774" y="145"/>
                    </a:lnTo>
                    <a:lnTo>
                      <a:pt x="761" y="153"/>
                    </a:lnTo>
                    <a:lnTo>
                      <a:pt x="746" y="161"/>
                    </a:lnTo>
                    <a:lnTo>
                      <a:pt x="733" y="170"/>
                    </a:lnTo>
                    <a:lnTo>
                      <a:pt x="720" y="179"/>
                    </a:lnTo>
                    <a:lnTo>
                      <a:pt x="711" y="189"/>
                    </a:lnTo>
                    <a:lnTo>
                      <a:pt x="705" y="197"/>
                    </a:lnTo>
                    <a:lnTo>
                      <a:pt x="703" y="202"/>
                    </a:lnTo>
                    <a:lnTo>
                      <a:pt x="701" y="206"/>
                    </a:lnTo>
                    <a:lnTo>
                      <a:pt x="703" y="208"/>
                    </a:lnTo>
                    <a:lnTo>
                      <a:pt x="703" y="210"/>
                    </a:lnTo>
                    <a:lnTo>
                      <a:pt x="701" y="213"/>
                    </a:lnTo>
                    <a:lnTo>
                      <a:pt x="698" y="217"/>
                    </a:lnTo>
                    <a:lnTo>
                      <a:pt x="690" y="223"/>
                    </a:lnTo>
                    <a:lnTo>
                      <a:pt x="678" y="232"/>
                    </a:lnTo>
                    <a:lnTo>
                      <a:pt x="666" y="242"/>
                    </a:lnTo>
                    <a:lnTo>
                      <a:pt x="657" y="250"/>
                    </a:lnTo>
                    <a:lnTo>
                      <a:pt x="650" y="255"/>
                    </a:lnTo>
                    <a:lnTo>
                      <a:pt x="645" y="259"/>
                    </a:lnTo>
                    <a:lnTo>
                      <a:pt x="642" y="263"/>
                    </a:lnTo>
                    <a:lnTo>
                      <a:pt x="640" y="267"/>
                    </a:lnTo>
                    <a:lnTo>
                      <a:pt x="638" y="272"/>
                    </a:lnTo>
                    <a:lnTo>
                      <a:pt x="636" y="278"/>
                    </a:lnTo>
                    <a:lnTo>
                      <a:pt x="632" y="291"/>
                    </a:lnTo>
                    <a:lnTo>
                      <a:pt x="631" y="300"/>
                    </a:lnTo>
                    <a:lnTo>
                      <a:pt x="628" y="305"/>
                    </a:lnTo>
                    <a:lnTo>
                      <a:pt x="620" y="305"/>
                    </a:lnTo>
                    <a:lnTo>
                      <a:pt x="612" y="300"/>
                    </a:lnTo>
                    <a:lnTo>
                      <a:pt x="604" y="296"/>
                    </a:lnTo>
                    <a:lnTo>
                      <a:pt x="597" y="293"/>
                    </a:lnTo>
                    <a:lnTo>
                      <a:pt x="590" y="298"/>
                    </a:lnTo>
                    <a:lnTo>
                      <a:pt x="585" y="303"/>
                    </a:lnTo>
                    <a:lnTo>
                      <a:pt x="579" y="307"/>
                    </a:lnTo>
                    <a:lnTo>
                      <a:pt x="574" y="313"/>
                    </a:lnTo>
                    <a:lnTo>
                      <a:pt x="567" y="318"/>
                    </a:lnTo>
                    <a:lnTo>
                      <a:pt x="561" y="323"/>
                    </a:lnTo>
                    <a:lnTo>
                      <a:pt x="555" y="329"/>
                    </a:lnTo>
                    <a:lnTo>
                      <a:pt x="552" y="336"/>
                    </a:lnTo>
                    <a:lnTo>
                      <a:pt x="551" y="344"/>
                    </a:lnTo>
                    <a:lnTo>
                      <a:pt x="552" y="358"/>
                    </a:lnTo>
                    <a:lnTo>
                      <a:pt x="552" y="366"/>
                    </a:lnTo>
                    <a:lnTo>
                      <a:pt x="549" y="374"/>
                    </a:lnTo>
                    <a:lnTo>
                      <a:pt x="540" y="384"/>
                    </a:lnTo>
                    <a:lnTo>
                      <a:pt x="530" y="397"/>
                    </a:lnTo>
                    <a:lnTo>
                      <a:pt x="524" y="412"/>
                    </a:lnTo>
                    <a:lnTo>
                      <a:pt x="522" y="426"/>
                    </a:lnTo>
                    <a:lnTo>
                      <a:pt x="521" y="437"/>
                    </a:lnTo>
                    <a:lnTo>
                      <a:pt x="518" y="447"/>
                    </a:lnTo>
                    <a:lnTo>
                      <a:pt x="514" y="454"/>
                    </a:lnTo>
                    <a:lnTo>
                      <a:pt x="511" y="463"/>
                    </a:lnTo>
                    <a:lnTo>
                      <a:pt x="514" y="473"/>
                    </a:lnTo>
                    <a:lnTo>
                      <a:pt x="518" y="480"/>
                    </a:lnTo>
                    <a:lnTo>
                      <a:pt x="524" y="487"/>
                    </a:lnTo>
                    <a:lnTo>
                      <a:pt x="530" y="495"/>
                    </a:lnTo>
                    <a:lnTo>
                      <a:pt x="536" y="502"/>
                    </a:lnTo>
                    <a:lnTo>
                      <a:pt x="541" y="510"/>
                    </a:lnTo>
                    <a:lnTo>
                      <a:pt x="546" y="518"/>
                    </a:lnTo>
                    <a:lnTo>
                      <a:pt x="549" y="525"/>
                    </a:lnTo>
                    <a:lnTo>
                      <a:pt x="551" y="533"/>
                    </a:lnTo>
                    <a:lnTo>
                      <a:pt x="552" y="548"/>
                    </a:lnTo>
                    <a:lnTo>
                      <a:pt x="556" y="564"/>
                    </a:lnTo>
                    <a:lnTo>
                      <a:pt x="563" y="576"/>
                    </a:lnTo>
                    <a:lnTo>
                      <a:pt x="574" y="583"/>
                    </a:lnTo>
                    <a:lnTo>
                      <a:pt x="583" y="586"/>
                    </a:lnTo>
                    <a:lnTo>
                      <a:pt x="586" y="592"/>
                    </a:lnTo>
                    <a:lnTo>
                      <a:pt x="587" y="601"/>
                    </a:lnTo>
                    <a:lnTo>
                      <a:pt x="587" y="612"/>
                    </a:lnTo>
                    <a:lnTo>
                      <a:pt x="587" y="622"/>
                    </a:lnTo>
                    <a:lnTo>
                      <a:pt x="590" y="629"/>
                    </a:lnTo>
                    <a:lnTo>
                      <a:pt x="594" y="629"/>
                    </a:lnTo>
                    <a:lnTo>
                      <a:pt x="604" y="622"/>
                    </a:lnTo>
                    <a:lnTo>
                      <a:pt x="615" y="610"/>
                    </a:lnTo>
                    <a:lnTo>
                      <a:pt x="623" y="598"/>
                    </a:lnTo>
                    <a:lnTo>
                      <a:pt x="628" y="587"/>
                    </a:lnTo>
                    <a:lnTo>
                      <a:pt x="630" y="583"/>
                    </a:lnTo>
                    <a:lnTo>
                      <a:pt x="632" y="585"/>
                    </a:lnTo>
                    <a:lnTo>
                      <a:pt x="638" y="591"/>
                    </a:lnTo>
                    <a:lnTo>
                      <a:pt x="646" y="593"/>
                    </a:lnTo>
                    <a:lnTo>
                      <a:pt x="655" y="588"/>
                    </a:lnTo>
                    <a:lnTo>
                      <a:pt x="665" y="583"/>
                    </a:lnTo>
                    <a:lnTo>
                      <a:pt x="671" y="585"/>
                    </a:lnTo>
                    <a:lnTo>
                      <a:pt x="675" y="593"/>
                    </a:lnTo>
                    <a:lnTo>
                      <a:pt x="675" y="606"/>
                    </a:lnTo>
                    <a:lnTo>
                      <a:pt x="670" y="616"/>
                    </a:lnTo>
                    <a:lnTo>
                      <a:pt x="663" y="620"/>
                    </a:lnTo>
                    <a:lnTo>
                      <a:pt x="658" y="623"/>
                    </a:lnTo>
                    <a:lnTo>
                      <a:pt x="655" y="632"/>
                    </a:lnTo>
                    <a:lnTo>
                      <a:pt x="658" y="644"/>
                    </a:lnTo>
                    <a:lnTo>
                      <a:pt x="660" y="653"/>
                    </a:lnTo>
                    <a:lnTo>
                      <a:pt x="661" y="660"/>
                    </a:lnTo>
                    <a:lnTo>
                      <a:pt x="655" y="665"/>
                    </a:lnTo>
                    <a:lnTo>
                      <a:pt x="645" y="666"/>
                    </a:lnTo>
                    <a:lnTo>
                      <a:pt x="636" y="667"/>
                    </a:lnTo>
                    <a:lnTo>
                      <a:pt x="628" y="673"/>
                    </a:lnTo>
                    <a:lnTo>
                      <a:pt x="623" y="685"/>
                    </a:lnTo>
                    <a:lnTo>
                      <a:pt x="621" y="701"/>
                    </a:lnTo>
                    <a:lnTo>
                      <a:pt x="621" y="716"/>
                    </a:lnTo>
                    <a:lnTo>
                      <a:pt x="624" y="728"/>
                    </a:lnTo>
                    <a:lnTo>
                      <a:pt x="633" y="735"/>
                    </a:lnTo>
                    <a:lnTo>
                      <a:pt x="645" y="738"/>
                    </a:lnTo>
                    <a:lnTo>
                      <a:pt x="653" y="743"/>
                    </a:lnTo>
                    <a:lnTo>
                      <a:pt x="657" y="746"/>
                    </a:lnTo>
                    <a:lnTo>
                      <a:pt x="652" y="751"/>
                    </a:lnTo>
                    <a:lnTo>
                      <a:pt x="642" y="758"/>
                    </a:lnTo>
                    <a:lnTo>
                      <a:pt x="631" y="769"/>
                    </a:lnTo>
                    <a:lnTo>
                      <a:pt x="623" y="782"/>
                    </a:lnTo>
                    <a:lnTo>
                      <a:pt x="620" y="797"/>
                    </a:lnTo>
                    <a:lnTo>
                      <a:pt x="622" y="811"/>
                    </a:lnTo>
                    <a:lnTo>
                      <a:pt x="627" y="825"/>
                    </a:lnTo>
                    <a:lnTo>
                      <a:pt x="632" y="840"/>
                    </a:lnTo>
                    <a:lnTo>
                      <a:pt x="639" y="857"/>
                    </a:lnTo>
                    <a:lnTo>
                      <a:pt x="647" y="872"/>
                    </a:lnTo>
                    <a:lnTo>
                      <a:pt x="655" y="881"/>
                    </a:lnTo>
                    <a:lnTo>
                      <a:pt x="662" y="887"/>
                    </a:lnTo>
                    <a:lnTo>
                      <a:pt x="665" y="889"/>
                    </a:lnTo>
                    <a:lnTo>
                      <a:pt x="669" y="890"/>
                    </a:lnTo>
                    <a:lnTo>
                      <a:pt x="677" y="895"/>
                    </a:lnTo>
                    <a:lnTo>
                      <a:pt x="682" y="900"/>
                    </a:lnTo>
                    <a:lnTo>
                      <a:pt x="675" y="903"/>
                    </a:lnTo>
                    <a:lnTo>
                      <a:pt x="668" y="903"/>
                    </a:lnTo>
                    <a:lnTo>
                      <a:pt x="662" y="903"/>
                    </a:lnTo>
                    <a:lnTo>
                      <a:pt x="658" y="901"/>
                    </a:lnTo>
                    <a:lnTo>
                      <a:pt x="654" y="898"/>
                    </a:lnTo>
                    <a:lnTo>
                      <a:pt x="650" y="895"/>
                    </a:lnTo>
                    <a:lnTo>
                      <a:pt x="646" y="892"/>
                    </a:lnTo>
                    <a:lnTo>
                      <a:pt x="643" y="887"/>
                    </a:lnTo>
                    <a:lnTo>
                      <a:pt x="639" y="882"/>
                    </a:lnTo>
                    <a:lnTo>
                      <a:pt x="632" y="872"/>
                    </a:lnTo>
                    <a:lnTo>
                      <a:pt x="628" y="862"/>
                    </a:lnTo>
                    <a:lnTo>
                      <a:pt x="624" y="853"/>
                    </a:lnTo>
                    <a:lnTo>
                      <a:pt x="623" y="850"/>
                    </a:lnTo>
                    <a:lnTo>
                      <a:pt x="597" y="859"/>
                    </a:lnTo>
                    <a:lnTo>
                      <a:pt x="597" y="862"/>
                    </a:lnTo>
                    <a:lnTo>
                      <a:pt x="597" y="867"/>
                    </a:lnTo>
                    <a:lnTo>
                      <a:pt x="601" y="878"/>
                    </a:lnTo>
                    <a:lnTo>
                      <a:pt x="610" y="893"/>
                    </a:lnTo>
                    <a:lnTo>
                      <a:pt x="622" y="909"/>
                    </a:lnTo>
                    <a:lnTo>
                      <a:pt x="631" y="924"/>
                    </a:lnTo>
                    <a:lnTo>
                      <a:pt x="637" y="938"/>
                    </a:lnTo>
                    <a:lnTo>
                      <a:pt x="639" y="953"/>
                    </a:lnTo>
                    <a:lnTo>
                      <a:pt x="640" y="965"/>
                    </a:lnTo>
                    <a:lnTo>
                      <a:pt x="644" y="974"/>
                    </a:lnTo>
                    <a:lnTo>
                      <a:pt x="647" y="981"/>
                    </a:lnTo>
                    <a:lnTo>
                      <a:pt x="652" y="988"/>
                    </a:lnTo>
                    <a:lnTo>
                      <a:pt x="655" y="992"/>
                    </a:lnTo>
                    <a:lnTo>
                      <a:pt x="661" y="996"/>
                    </a:lnTo>
                    <a:lnTo>
                      <a:pt x="668" y="1001"/>
                    </a:lnTo>
                    <a:lnTo>
                      <a:pt x="675" y="1004"/>
                    </a:lnTo>
                    <a:lnTo>
                      <a:pt x="682" y="1009"/>
                    </a:lnTo>
                    <a:lnTo>
                      <a:pt x="688" y="1014"/>
                    </a:lnTo>
                    <a:lnTo>
                      <a:pt x="691" y="1018"/>
                    </a:lnTo>
                    <a:lnTo>
                      <a:pt x="691" y="1022"/>
                    </a:lnTo>
                    <a:lnTo>
                      <a:pt x="689" y="1027"/>
                    </a:lnTo>
                    <a:lnTo>
                      <a:pt x="688" y="1032"/>
                    </a:lnTo>
                    <a:lnTo>
                      <a:pt x="682" y="1031"/>
                    </a:lnTo>
                    <a:lnTo>
                      <a:pt x="671" y="1025"/>
                    </a:lnTo>
                    <a:lnTo>
                      <a:pt x="665" y="1021"/>
                    </a:lnTo>
                    <a:lnTo>
                      <a:pt x="660" y="1017"/>
                    </a:lnTo>
                    <a:lnTo>
                      <a:pt x="655" y="1015"/>
                    </a:lnTo>
                    <a:lnTo>
                      <a:pt x="651" y="1014"/>
                    </a:lnTo>
                    <a:lnTo>
                      <a:pt x="646" y="1014"/>
                    </a:lnTo>
                    <a:lnTo>
                      <a:pt x="642" y="1015"/>
                    </a:lnTo>
                    <a:lnTo>
                      <a:pt x="637" y="1016"/>
                    </a:lnTo>
                    <a:lnTo>
                      <a:pt x="630" y="1018"/>
                    </a:lnTo>
                    <a:lnTo>
                      <a:pt x="617" y="1024"/>
                    </a:lnTo>
                    <a:lnTo>
                      <a:pt x="608" y="1030"/>
                    </a:lnTo>
                    <a:lnTo>
                      <a:pt x="602" y="1039"/>
                    </a:lnTo>
                    <a:lnTo>
                      <a:pt x="597" y="1052"/>
                    </a:lnTo>
                    <a:lnTo>
                      <a:pt x="595" y="1063"/>
                    </a:lnTo>
                    <a:lnTo>
                      <a:pt x="601" y="1072"/>
                    </a:lnTo>
                    <a:lnTo>
                      <a:pt x="607" y="1077"/>
                    </a:lnTo>
                    <a:lnTo>
                      <a:pt x="610" y="1079"/>
                    </a:lnTo>
                    <a:lnTo>
                      <a:pt x="613" y="1083"/>
                    </a:lnTo>
                    <a:lnTo>
                      <a:pt x="617" y="1092"/>
                    </a:lnTo>
                    <a:lnTo>
                      <a:pt x="621" y="1104"/>
                    </a:lnTo>
                    <a:lnTo>
                      <a:pt x="620" y="1113"/>
                    </a:lnTo>
                    <a:lnTo>
                      <a:pt x="614" y="1122"/>
                    </a:lnTo>
                    <a:lnTo>
                      <a:pt x="607" y="1134"/>
                    </a:lnTo>
                    <a:lnTo>
                      <a:pt x="602" y="1145"/>
                    </a:lnTo>
                    <a:lnTo>
                      <a:pt x="600" y="1155"/>
                    </a:lnTo>
                    <a:lnTo>
                      <a:pt x="601" y="1161"/>
                    </a:lnTo>
                    <a:lnTo>
                      <a:pt x="604" y="1161"/>
                    </a:lnTo>
                    <a:lnTo>
                      <a:pt x="608" y="1159"/>
                    </a:lnTo>
                    <a:lnTo>
                      <a:pt x="616" y="1159"/>
                    </a:lnTo>
                    <a:lnTo>
                      <a:pt x="625" y="1162"/>
                    </a:lnTo>
                    <a:lnTo>
                      <a:pt x="630" y="1167"/>
                    </a:lnTo>
                    <a:lnTo>
                      <a:pt x="629" y="1172"/>
                    </a:lnTo>
                    <a:lnTo>
                      <a:pt x="620" y="1175"/>
                    </a:lnTo>
                    <a:lnTo>
                      <a:pt x="613" y="1176"/>
                    </a:lnTo>
                    <a:lnTo>
                      <a:pt x="607" y="1176"/>
                    </a:lnTo>
                    <a:lnTo>
                      <a:pt x="601" y="1177"/>
                    </a:lnTo>
                    <a:lnTo>
                      <a:pt x="597" y="1178"/>
                    </a:lnTo>
                    <a:lnTo>
                      <a:pt x="593" y="1180"/>
                    </a:lnTo>
                    <a:lnTo>
                      <a:pt x="590" y="1181"/>
                    </a:lnTo>
                    <a:lnTo>
                      <a:pt x="586" y="1184"/>
                    </a:lnTo>
                    <a:lnTo>
                      <a:pt x="584" y="1189"/>
                    </a:lnTo>
                    <a:lnTo>
                      <a:pt x="581" y="1199"/>
                    </a:lnTo>
                    <a:lnTo>
                      <a:pt x="582" y="1210"/>
                    </a:lnTo>
                    <a:lnTo>
                      <a:pt x="587" y="1219"/>
                    </a:lnTo>
                    <a:lnTo>
                      <a:pt x="597" y="1225"/>
                    </a:lnTo>
                    <a:lnTo>
                      <a:pt x="602" y="1227"/>
                    </a:lnTo>
                    <a:lnTo>
                      <a:pt x="609" y="1229"/>
                    </a:lnTo>
                    <a:lnTo>
                      <a:pt x="615" y="1230"/>
                    </a:lnTo>
                    <a:lnTo>
                      <a:pt x="620" y="1233"/>
                    </a:lnTo>
                    <a:lnTo>
                      <a:pt x="623" y="1235"/>
                    </a:lnTo>
                    <a:lnTo>
                      <a:pt x="625" y="1238"/>
                    </a:lnTo>
                    <a:lnTo>
                      <a:pt x="625" y="1242"/>
                    </a:lnTo>
                    <a:lnTo>
                      <a:pt x="623" y="1248"/>
                    </a:lnTo>
                    <a:lnTo>
                      <a:pt x="615" y="1265"/>
                    </a:lnTo>
                    <a:lnTo>
                      <a:pt x="607" y="1286"/>
                    </a:lnTo>
                    <a:lnTo>
                      <a:pt x="601" y="1308"/>
                    </a:lnTo>
                    <a:lnTo>
                      <a:pt x="597" y="1324"/>
                    </a:lnTo>
                    <a:lnTo>
                      <a:pt x="597" y="1332"/>
                    </a:lnTo>
                    <a:lnTo>
                      <a:pt x="599" y="1342"/>
                    </a:lnTo>
                    <a:lnTo>
                      <a:pt x="604" y="1355"/>
                    </a:lnTo>
                    <a:lnTo>
                      <a:pt x="609" y="1366"/>
                    </a:lnTo>
                    <a:lnTo>
                      <a:pt x="616" y="1379"/>
                    </a:lnTo>
                    <a:lnTo>
                      <a:pt x="624" y="1389"/>
                    </a:lnTo>
                    <a:lnTo>
                      <a:pt x="631" y="1396"/>
                    </a:lnTo>
                    <a:lnTo>
                      <a:pt x="639" y="1400"/>
                    </a:lnTo>
                    <a:lnTo>
                      <a:pt x="646" y="1401"/>
                    </a:lnTo>
                    <a:lnTo>
                      <a:pt x="652" y="1401"/>
                    </a:lnTo>
                    <a:lnTo>
                      <a:pt x="657" y="1401"/>
                    </a:lnTo>
                    <a:lnTo>
                      <a:pt x="661" y="1402"/>
                    </a:lnTo>
                    <a:lnTo>
                      <a:pt x="665" y="1403"/>
                    </a:lnTo>
                    <a:lnTo>
                      <a:pt x="668" y="1405"/>
                    </a:lnTo>
                    <a:lnTo>
                      <a:pt x="671" y="1410"/>
                    </a:lnTo>
                    <a:lnTo>
                      <a:pt x="675" y="1417"/>
                    </a:lnTo>
                    <a:lnTo>
                      <a:pt x="683" y="1426"/>
                    </a:lnTo>
                    <a:lnTo>
                      <a:pt x="690" y="1427"/>
                    </a:lnTo>
                    <a:lnTo>
                      <a:pt x="696" y="1431"/>
                    </a:lnTo>
                    <a:lnTo>
                      <a:pt x="698" y="1442"/>
                    </a:lnTo>
                    <a:lnTo>
                      <a:pt x="700" y="1461"/>
                    </a:lnTo>
                    <a:lnTo>
                      <a:pt x="706" y="1477"/>
                    </a:lnTo>
                    <a:lnTo>
                      <a:pt x="709" y="1491"/>
                    </a:lnTo>
                    <a:lnTo>
                      <a:pt x="705" y="1506"/>
                    </a:lnTo>
                    <a:lnTo>
                      <a:pt x="696" y="1518"/>
                    </a:lnTo>
                    <a:lnTo>
                      <a:pt x="686" y="1528"/>
                    </a:lnTo>
                    <a:lnTo>
                      <a:pt x="680" y="1535"/>
                    </a:lnTo>
                    <a:lnTo>
                      <a:pt x="671" y="1541"/>
                    </a:lnTo>
                    <a:lnTo>
                      <a:pt x="666" y="1551"/>
                    </a:lnTo>
                    <a:lnTo>
                      <a:pt x="662" y="1561"/>
                    </a:lnTo>
                    <a:lnTo>
                      <a:pt x="659" y="1569"/>
                    </a:lnTo>
                    <a:lnTo>
                      <a:pt x="652" y="1575"/>
                    </a:lnTo>
                    <a:lnTo>
                      <a:pt x="644" y="1577"/>
                    </a:lnTo>
                    <a:lnTo>
                      <a:pt x="638" y="1581"/>
                    </a:lnTo>
                    <a:lnTo>
                      <a:pt x="633" y="1588"/>
                    </a:lnTo>
                    <a:lnTo>
                      <a:pt x="630" y="1601"/>
                    </a:lnTo>
                    <a:lnTo>
                      <a:pt x="630" y="1614"/>
                    </a:lnTo>
                    <a:lnTo>
                      <a:pt x="632" y="1621"/>
                    </a:lnTo>
                    <a:lnTo>
                      <a:pt x="629" y="1627"/>
                    </a:lnTo>
                    <a:lnTo>
                      <a:pt x="613" y="1635"/>
                    </a:lnTo>
                    <a:lnTo>
                      <a:pt x="601" y="1639"/>
                    </a:lnTo>
                    <a:lnTo>
                      <a:pt x="591" y="1644"/>
                    </a:lnTo>
                    <a:lnTo>
                      <a:pt x="582" y="1647"/>
                    </a:lnTo>
                    <a:lnTo>
                      <a:pt x="572" y="1650"/>
                    </a:lnTo>
                    <a:lnTo>
                      <a:pt x="564" y="1651"/>
                    </a:lnTo>
                    <a:lnTo>
                      <a:pt x="556" y="1650"/>
                    </a:lnTo>
                    <a:lnTo>
                      <a:pt x="547" y="1649"/>
                    </a:lnTo>
                    <a:lnTo>
                      <a:pt x="538" y="1644"/>
                    </a:lnTo>
                    <a:lnTo>
                      <a:pt x="529" y="1639"/>
                    </a:lnTo>
                    <a:lnTo>
                      <a:pt x="520" y="1637"/>
                    </a:lnTo>
                    <a:lnTo>
                      <a:pt x="511" y="1635"/>
                    </a:lnTo>
                    <a:lnTo>
                      <a:pt x="505" y="1634"/>
                    </a:lnTo>
                    <a:lnTo>
                      <a:pt x="498" y="1634"/>
                    </a:lnTo>
                    <a:lnTo>
                      <a:pt x="491" y="1632"/>
                    </a:lnTo>
                    <a:lnTo>
                      <a:pt x="484" y="1632"/>
                    </a:lnTo>
                    <a:lnTo>
                      <a:pt x="478" y="1631"/>
                    </a:lnTo>
                    <a:lnTo>
                      <a:pt x="470" y="1630"/>
                    </a:lnTo>
                    <a:lnTo>
                      <a:pt x="460" y="1629"/>
                    </a:lnTo>
                    <a:lnTo>
                      <a:pt x="448" y="1629"/>
                    </a:lnTo>
                    <a:lnTo>
                      <a:pt x="434" y="1629"/>
                    </a:lnTo>
                    <a:lnTo>
                      <a:pt x="420" y="1630"/>
                    </a:lnTo>
                    <a:lnTo>
                      <a:pt x="407" y="1631"/>
                    </a:lnTo>
                    <a:lnTo>
                      <a:pt x="394" y="1632"/>
                    </a:lnTo>
                    <a:lnTo>
                      <a:pt x="382" y="1635"/>
                    </a:lnTo>
                    <a:lnTo>
                      <a:pt x="373" y="1637"/>
                    </a:lnTo>
                    <a:lnTo>
                      <a:pt x="365" y="1641"/>
                    </a:lnTo>
                    <a:lnTo>
                      <a:pt x="357" y="1644"/>
                    </a:lnTo>
                    <a:lnTo>
                      <a:pt x="353" y="1647"/>
                    </a:lnTo>
                    <a:lnTo>
                      <a:pt x="348" y="1652"/>
                    </a:lnTo>
                    <a:lnTo>
                      <a:pt x="346" y="1658"/>
                    </a:lnTo>
                    <a:lnTo>
                      <a:pt x="344" y="1664"/>
                    </a:lnTo>
                    <a:lnTo>
                      <a:pt x="346" y="1670"/>
                    </a:lnTo>
                    <a:lnTo>
                      <a:pt x="348" y="1685"/>
                    </a:lnTo>
                    <a:lnTo>
                      <a:pt x="344" y="1700"/>
                    </a:lnTo>
                    <a:lnTo>
                      <a:pt x="336" y="1711"/>
                    </a:lnTo>
                    <a:lnTo>
                      <a:pt x="323" y="1713"/>
                    </a:lnTo>
                    <a:lnTo>
                      <a:pt x="316" y="1711"/>
                    </a:lnTo>
                    <a:lnTo>
                      <a:pt x="309" y="1709"/>
                    </a:lnTo>
                    <a:lnTo>
                      <a:pt x="303" y="1705"/>
                    </a:lnTo>
                    <a:lnTo>
                      <a:pt x="298" y="1703"/>
                    </a:lnTo>
                    <a:lnTo>
                      <a:pt x="294" y="1700"/>
                    </a:lnTo>
                    <a:lnTo>
                      <a:pt x="289" y="1702"/>
                    </a:lnTo>
                    <a:lnTo>
                      <a:pt x="286" y="1705"/>
                    </a:lnTo>
                    <a:lnTo>
                      <a:pt x="283" y="1713"/>
                    </a:lnTo>
                    <a:lnTo>
                      <a:pt x="279" y="1728"/>
                    </a:lnTo>
                    <a:lnTo>
                      <a:pt x="274" y="1737"/>
                    </a:lnTo>
                    <a:lnTo>
                      <a:pt x="272" y="1747"/>
                    </a:lnTo>
                    <a:lnTo>
                      <a:pt x="273" y="1760"/>
                    </a:lnTo>
                    <a:lnTo>
                      <a:pt x="275" y="1775"/>
                    </a:lnTo>
                    <a:lnTo>
                      <a:pt x="274" y="1787"/>
                    </a:lnTo>
                    <a:lnTo>
                      <a:pt x="270" y="1796"/>
                    </a:lnTo>
                    <a:lnTo>
                      <a:pt x="260" y="1806"/>
                    </a:lnTo>
                    <a:lnTo>
                      <a:pt x="255" y="1811"/>
                    </a:lnTo>
                    <a:lnTo>
                      <a:pt x="248" y="1816"/>
                    </a:lnTo>
                    <a:lnTo>
                      <a:pt x="242" y="1820"/>
                    </a:lnTo>
                    <a:lnTo>
                      <a:pt x="237" y="1824"/>
                    </a:lnTo>
                    <a:lnTo>
                      <a:pt x="232" y="1828"/>
                    </a:lnTo>
                    <a:lnTo>
                      <a:pt x="227" y="1832"/>
                    </a:lnTo>
                    <a:lnTo>
                      <a:pt x="224" y="1835"/>
                    </a:lnTo>
                    <a:lnTo>
                      <a:pt x="220" y="1839"/>
                    </a:lnTo>
                    <a:lnTo>
                      <a:pt x="217" y="1842"/>
                    </a:lnTo>
                    <a:lnTo>
                      <a:pt x="212" y="1847"/>
                    </a:lnTo>
                    <a:lnTo>
                      <a:pt x="206" y="1850"/>
                    </a:lnTo>
                    <a:lnTo>
                      <a:pt x="199" y="1854"/>
                    </a:lnTo>
                    <a:lnTo>
                      <a:pt x="193" y="1858"/>
                    </a:lnTo>
                    <a:lnTo>
                      <a:pt x="186" y="1863"/>
                    </a:lnTo>
                    <a:lnTo>
                      <a:pt x="179" y="1868"/>
                    </a:lnTo>
                    <a:lnTo>
                      <a:pt x="172" y="1872"/>
                    </a:lnTo>
                    <a:lnTo>
                      <a:pt x="161" y="1883"/>
                    </a:lnTo>
                    <a:lnTo>
                      <a:pt x="156" y="1895"/>
                    </a:lnTo>
                    <a:lnTo>
                      <a:pt x="152" y="1906"/>
                    </a:lnTo>
                    <a:lnTo>
                      <a:pt x="148" y="1915"/>
                    </a:lnTo>
                    <a:lnTo>
                      <a:pt x="144" y="1919"/>
                    </a:lnTo>
                    <a:lnTo>
                      <a:pt x="140" y="1926"/>
                    </a:lnTo>
                    <a:lnTo>
                      <a:pt x="133" y="1934"/>
                    </a:lnTo>
                    <a:lnTo>
                      <a:pt x="126" y="1942"/>
                    </a:lnTo>
                    <a:lnTo>
                      <a:pt x="118" y="1952"/>
                    </a:lnTo>
                    <a:lnTo>
                      <a:pt x="110" y="1960"/>
                    </a:lnTo>
                    <a:lnTo>
                      <a:pt x="103" y="1967"/>
                    </a:lnTo>
                    <a:lnTo>
                      <a:pt x="96" y="1971"/>
                    </a:lnTo>
                    <a:lnTo>
                      <a:pt x="90" y="1975"/>
                    </a:lnTo>
                    <a:lnTo>
                      <a:pt x="85" y="1978"/>
                    </a:lnTo>
                    <a:lnTo>
                      <a:pt x="81" y="1980"/>
                    </a:lnTo>
                    <a:lnTo>
                      <a:pt x="76" y="1983"/>
                    </a:lnTo>
                    <a:lnTo>
                      <a:pt x="73" y="1985"/>
                    </a:lnTo>
                    <a:lnTo>
                      <a:pt x="68" y="1985"/>
                    </a:lnTo>
                    <a:lnTo>
                      <a:pt x="62" y="1984"/>
                    </a:lnTo>
                    <a:lnTo>
                      <a:pt x="55" y="1980"/>
                    </a:lnTo>
                    <a:lnTo>
                      <a:pt x="49" y="1978"/>
                    </a:lnTo>
                    <a:lnTo>
                      <a:pt x="41" y="1978"/>
                    </a:lnTo>
                    <a:lnTo>
                      <a:pt x="34" y="1980"/>
                    </a:lnTo>
                    <a:lnTo>
                      <a:pt x="27" y="1984"/>
                    </a:lnTo>
                    <a:lnTo>
                      <a:pt x="21" y="1987"/>
                    </a:lnTo>
                    <a:lnTo>
                      <a:pt x="16" y="1991"/>
                    </a:lnTo>
                    <a:lnTo>
                      <a:pt x="14" y="1993"/>
                    </a:lnTo>
                    <a:lnTo>
                      <a:pt x="13" y="1994"/>
                    </a:lnTo>
                    <a:close/>
                  </a:path>
                </a:pathLst>
              </a:custGeom>
              <a:solidFill>
                <a:schemeClr val="bg1"/>
              </a:solidFill>
              <a:ln w="12700">
                <a:solidFill>
                  <a:schemeClr val="tx1"/>
                </a:solidFill>
                <a:round/>
                <a:headEnd/>
                <a:tailEnd/>
              </a:ln>
            </p:spPr>
            <p:txBody>
              <a:bodyPr vert="horz" wrap="square" lIns="91440" tIns="45720" rIns="91440" bIns="45720" numCol="1" anchor="ctr" anchorCtr="1" compatLnSpc="1">
                <a:prstTxWarp prst="textNoShape">
                  <a:avLst/>
                </a:prstTxWarp>
              </a:bodyPr>
              <a:lstStyle/>
              <a:p>
                <a:r>
                  <a:rPr lang="en-GB" dirty="0" smtClean="0">
                    <a:solidFill>
                      <a:srgbClr val="7030A0"/>
                    </a:solidFill>
                  </a:rPr>
                  <a:t>        </a:t>
                </a:r>
                <a:endParaRPr lang="en-GB" dirty="0">
                  <a:solidFill>
                    <a:srgbClr val="7030A0"/>
                  </a:solidFill>
                </a:endParaRPr>
              </a:p>
            </p:txBody>
          </p:sp>
          <p:sp>
            <p:nvSpPr>
              <p:cNvPr id="17488" name="Freeform 80"/>
              <p:cNvSpPr>
                <a:spLocks/>
              </p:cNvSpPr>
              <p:nvPr userDrawn="1"/>
            </p:nvSpPr>
            <p:spPr bwMode="auto">
              <a:xfrm>
                <a:off x="4324" y="1275"/>
                <a:ext cx="59" cy="64"/>
              </a:xfrm>
              <a:custGeom>
                <a:avLst/>
                <a:gdLst/>
                <a:ahLst/>
                <a:cxnLst>
                  <a:cxn ang="0">
                    <a:pos x="118" y="44"/>
                  </a:cxn>
                  <a:cxn ang="0">
                    <a:pos x="115" y="46"/>
                  </a:cxn>
                  <a:cxn ang="0">
                    <a:pos x="107" y="53"/>
                  </a:cxn>
                  <a:cxn ang="0">
                    <a:pos x="99" y="62"/>
                  </a:cxn>
                  <a:cxn ang="0">
                    <a:pos x="95" y="72"/>
                  </a:cxn>
                  <a:cxn ang="0">
                    <a:pos x="94" y="79"/>
                  </a:cxn>
                  <a:cxn ang="0">
                    <a:pos x="89" y="83"/>
                  </a:cxn>
                  <a:cxn ang="0">
                    <a:pos x="81" y="86"/>
                  </a:cxn>
                  <a:cxn ang="0">
                    <a:pos x="72" y="93"/>
                  </a:cxn>
                  <a:cxn ang="0">
                    <a:pos x="64" y="104"/>
                  </a:cxn>
                  <a:cxn ang="0">
                    <a:pos x="57" y="114"/>
                  </a:cxn>
                  <a:cxn ang="0">
                    <a:pos x="54" y="122"/>
                  </a:cxn>
                  <a:cxn ang="0">
                    <a:pos x="52" y="125"/>
                  </a:cxn>
                  <a:cxn ang="0">
                    <a:pos x="50" y="124"/>
                  </a:cxn>
                  <a:cxn ang="0">
                    <a:pos x="43" y="121"/>
                  </a:cxn>
                  <a:cxn ang="0">
                    <a:pos x="34" y="119"/>
                  </a:cxn>
                  <a:cxn ang="0">
                    <a:pos x="26" y="119"/>
                  </a:cxn>
                  <a:cxn ang="0">
                    <a:pos x="18" y="122"/>
                  </a:cxn>
                  <a:cxn ang="0">
                    <a:pos x="9" y="125"/>
                  </a:cxn>
                  <a:cxn ang="0">
                    <a:pos x="2" y="128"/>
                  </a:cxn>
                  <a:cxn ang="0">
                    <a:pos x="0" y="129"/>
                  </a:cxn>
                  <a:cxn ang="0">
                    <a:pos x="2" y="127"/>
                  </a:cxn>
                  <a:cxn ang="0">
                    <a:pos x="6" y="121"/>
                  </a:cxn>
                  <a:cxn ang="0">
                    <a:pos x="12" y="113"/>
                  </a:cxn>
                  <a:cxn ang="0">
                    <a:pos x="16" y="102"/>
                  </a:cxn>
                  <a:cxn ang="0">
                    <a:pos x="18" y="94"/>
                  </a:cxn>
                  <a:cxn ang="0">
                    <a:pos x="21" y="87"/>
                  </a:cxn>
                  <a:cxn ang="0">
                    <a:pos x="25" y="82"/>
                  </a:cxn>
                  <a:cxn ang="0">
                    <a:pos x="29" y="72"/>
                  </a:cxn>
                  <a:cxn ang="0">
                    <a:pos x="34" y="67"/>
                  </a:cxn>
                  <a:cxn ang="0">
                    <a:pos x="40" y="64"/>
                  </a:cxn>
                  <a:cxn ang="0">
                    <a:pos x="46" y="60"/>
                  </a:cxn>
                  <a:cxn ang="0">
                    <a:pos x="52" y="49"/>
                  </a:cxn>
                  <a:cxn ang="0">
                    <a:pos x="56" y="37"/>
                  </a:cxn>
                  <a:cxn ang="0">
                    <a:pos x="55" y="27"/>
                  </a:cxn>
                  <a:cxn ang="0">
                    <a:pos x="56" y="21"/>
                  </a:cxn>
                  <a:cxn ang="0">
                    <a:pos x="63" y="17"/>
                  </a:cxn>
                  <a:cxn ang="0">
                    <a:pos x="73" y="12"/>
                  </a:cxn>
                  <a:cxn ang="0">
                    <a:pos x="80" y="7"/>
                  </a:cxn>
                  <a:cxn ang="0">
                    <a:pos x="87" y="1"/>
                  </a:cxn>
                  <a:cxn ang="0">
                    <a:pos x="95" y="0"/>
                  </a:cxn>
                  <a:cxn ang="0">
                    <a:pos x="102" y="1"/>
                  </a:cxn>
                  <a:cxn ang="0">
                    <a:pos x="103" y="3"/>
                  </a:cxn>
                  <a:cxn ang="0">
                    <a:pos x="101" y="8"/>
                  </a:cxn>
                  <a:cxn ang="0">
                    <a:pos x="99" y="17"/>
                  </a:cxn>
                  <a:cxn ang="0">
                    <a:pos x="97" y="29"/>
                  </a:cxn>
                  <a:cxn ang="0">
                    <a:pos x="100" y="37"/>
                  </a:cxn>
                  <a:cxn ang="0">
                    <a:pos x="107" y="42"/>
                  </a:cxn>
                  <a:cxn ang="0">
                    <a:pos x="118" y="44"/>
                  </a:cxn>
                </a:cxnLst>
                <a:rect l="0" t="0" r="r" b="b"/>
                <a:pathLst>
                  <a:path w="118" h="129">
                    <a:moveTo>
                      <a:pt x="118" y="44"/>
                    </a:moveTo>
                    <a:lnTo>
                      <a:pt x="115" y="46"/>
                    </a:lnTo>
                    <a:lnTo>
                      <a:pt x="107" y="53"/>
                    </a:lnTo>
                    <a:lnTo>
                      <a:pt x="99" y="62"/>
                    </a:lnTo>
                    <a:lnTo>
                      <a:pt x="95" y="72"/>
                    </a:lnTo>
                    <a:lnTo>
                      <a:pt x="94" y="79"/>
                    </a:lnTo>
                    <a:lnTo>
                      <a:pt x="89" y="83"/>
                    </a:lnTo>
                    <a:lnTo>
                      <a:pt x="81" y="86"/>
                    </a:lnTo>
                    <a:lnTo>
                      <a:pt x="72" y="93"/>
                    </a:lnTo>
                    <a:lnTo>
                      <a:pt x="64" y="104"/>
                    </a:lnTo>
                    <a:lnTo>
                      <a:pt x="57" y="114"/>
                    </a:lnTo>
                    <a:lnTo>
                      <a:pt x="54" y="122"/>
                    </a:lnTo>
                    <a:lnTo>
                      <a:pt x="52" y="125"/>
                    </a:lnTo>
                    <a:lnTo>
                      <a:pt x="50" y="124"/>
                    </a:lnTo>
                    <a:lnTo>
                      <a:pt x="43" y="121"/>
                    </a:lnTo>
                    <a:lnTo>
                      <a:pt x="34" y="119"/>
                    </a:lnTo>
                    <a:lnTo>
                      <a:pt x="26" y="119"/>
                    </a:lnTo>
                    <a:lnTo>
                      <a:pt x="18" y="122"/>
                    </a:lnTo>
                    <a:lnTo>
                      <a:pt x="9" y="125"/>
                    </a:lnTo>
                    <a:lnTo>
                      <a:pt x="2" y="128"/>
                    </a:lnTo>
                    <a:lnTo>
                      <a:pt x="0" y="129"/>
                    </a:lnTo>
                    <a:lnTo>
                      <a:pt x="2" y="127"/>
                    </a:lnTo>
                    <a:lnTo>
                      <a:pt x="6" y="121"/>
                    </a:lnTo>
                    <a:lnTo>
                      <a:pt x="12" y="113"/>
                    </a:lnTo>
                    <a:lnTo>
                      <a:pt x="16" y="102"/>
                    </a:lnTo>
                    <a:lnTo>
                      <a:pt x="18" y="94"/>
                    </a:lnTo>
                    <a:lnTo>
                      <a:pt x="21" y="87"/>
                    </a:lnTo>
                    <a:lnTo>
                      <a:pt x="25" y="82"/>
                    </a:lnTo>
                    <a:lnTo>
                      <a:pt x="29" y="72"/>
                    </a:lnTo>
                    <a:lnTo>
                      <a:pt x="34" y="67"/>
                    </a:lnTo>
                    <a:lnTo>
                      <a:pt x="40" y="64"/>
                    </a:lnTo>
                    <a:lnTo>
                      <a:pt x="46" y="60"/>
                    </a:lnTo>
                    <a:lnTo>
                      <a:pt x="52" y="49"/>
                    </a:lnTo>
                    <a:lnTo>
                      <a:pt x="56" y="37"/>
                    </a:lnTo>
                    <a:lnTo>
                      <a:pt x="55" y="27"/>
                    </a:lnTo>
                    <a:lnTo>
                      <a:pt x="56" y="21"/>
                    </a:lnTo>
                    <a:lnTo>
                      <a:pt x="63" y="17"/>
                    </a:lnTo>
                    <a:lnTo>
                      <a:pt x="73" y="12"/>
                    </a:lnTo>
                    <a:lnTo>
                      <a:pt x="80" y="7"/>
                    </a:lnTo>
                    <a:lnTo>
                      <a:pt x="87" y="1"/>
                    </a:lnTo>
                    <a:lnTo>
                      <a:pt x="95" y="0"/>
                    </a:lnTo>
                    <a:lnTo>
                      <a:pt x="102" y="1"/>
                    </a:lnTo>
                    <a:lnTo>
                      <a:pt x="103" y="3"/>
                    </a:lnTo>
                    <a:lnTo>
                      <a:pt x="101" y="8"/>
                    </a:lnTo>
                    <a:lnTo>
                      <a:pt x="99" y="17"/>
                    </a:lnTo>
                    <a:lnTo>
                      <a:pt x="97" y="29"/>
                    </a:lnTo>
                    <a:lnTo>
                      <a:pt x="100" y="37"/>
                    </a:lnTo>
                    <a:lnTo>
                      <a:pt x="107" y="42"/>
                    </a:lnTo>
                    <a:lnTo>
                      <a:pt x="118" y="44"/>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solidFill>
                    <a:srgbClr val="7030A0"/>
                  </a:solidFill>
                </a:endParaRPr>
              </a:p>
            </p:txBody>
          </p:sp>
        </p:grpSp>
        <p:grpSp>
          <p:nvGrpSpPr>
            <p:cNvPr id="17540" name="Group 132"/>
            <p:cNvGrpSpPr>
              <a:grpSpLocks noChangeAspect="1"/>
            </p:cNvGrpSpPr>
            <p:nvPr userDrawn="1"/>
          </p:nvGrpSpPr>
          <p:grpSpPr bwMode="auto">
            <a:xfrm>
              <a:off x="4139952" y="4365085"/>
              <a:ext cx="1080120" cy="1224155"/>
              <a:chOff x="2109" y="1797"/>
              <a:chExt cx="924" cy="1134"/>
            </a:xfrm>
          </p:grpSpPr>
          <p:sp>
            <p:nvSpPr>
              <p:cNvPr id="17539" name="AutoShape 131"/>
              <p:cNvSpPr>
                <a:spLocks noChangeAspect="1" noChangeArrowheads="1" noTextEdit="1"/>
              </p:cNvSpPr>
              <p:nvPr userDrawn="1"/>
            </p:nvSpPr>
            <p:spPr bwMode="auto">
              <a:xfrm>
                <a:off x="2109" y="1797"/>
                <a:ext cx="924" cy="1134"/>
              </a:xfrm>
              <a:prstGeom prst="rect">
                <a:avLst/>
              </a:prstGeom>
              <a:noFill/>
              <a:ln w="9525">
                <a:noFill/>
                <a:miter lim="800000"/>
                <a:headEnd/>
                <a:tailEnd/>
              </a:ln>
            </p:spPr>
            <p:txBody>
              <a:bodyPr vert="wordArtVert" wrap="square" lIns="91440" tIns="45720" rIns="91440" bIns="45720" numCol="1" anchor="ctr" anchorCtr="1" compatLnSpc="1">
                <a:prstTxWarp prst="textNoShape">
                  <a:avLst/>
                </a:prstTxWarp>
              </a:bodyPr>
              <a:lstStyle/>
              <a:p>
                <a:endParaRPr lang="en-GB">
                  <a:solidFill>
                    <a:srgbClr val="7030A0"/>
                  </a:solidFill>
                </a:endParaRPr>
              </a:p>
            </p:txBody>
          </p:sp>
          <p:sp>
            <p:nvSpPr>
              <p:cNvPr id="17541" name="Freeform 133"/>
              <p:cNvSpPr>
                <a:spLocks/>
              </p:cNvSpPr>
              <p:nvPr userDrawn="1"/>
            </p:nvSpPr>
            <p:spPr bwMode="auto">
              <a:xfrm>
                <a:off x="2503" y="1945"/>
                <a:ext cx="4" cy="2"/>
              </a:xfrm>
              <a:custGeom>
                <a:avLst/>
                <a:gdLst/>
                <a:ahLst/>
                <a:cxnLst>
                  <a:cxn ang="0">
                    <a:pos x="0" y="4"/>
                  </a:cxn>
                  <a:cxn ang="0">
                    <a:pos x="1" y="5"/>
                  </a:cxn>
                  <a:cxn ang="0">
                    <a:pos x="2" y="5"/>
                  </a:cxn>
                  <a:cxn ang="0">
                    <a:pos x="2" y="5"/>
                  </a:cxn>
                  <a:cxn ang="0">
                    <a:pos x="3" y="5"/>
                  </a:cxn>
                  <a:cxn ang="0">
                    <a:pos x="4" y="2"/>
                  </a:cxn>
                  <a:cxn ang="0">
                    <a:pos x="5" y="1"/>
                  </a:cxn>
                  <a:cxn ang="0">
                    <a:pos x="7" y="0"/>
                  </a:cxn>
                  <a:cxn ang="0">
                    <a:pos x="7" y="0"/>
                  </a:cxn>
                  <a:cxn ang="0">
                    <a:pos x="7" y="0"/>
                  </a:cxn>
                  <a:cxn ang="0">
                    <a:pos x="5" y="1"/>
                  </a:cxn>
                  <a:cxn ang="0">
                    <a:pos x="3" y="2"/>
                  </a:cxn>
                  <a:cxn ang="0">
                    <a:pos x="0" y="4"/>
                  </a:cxn>
                </a:cxnLst>
                <a:rect l="0" t="0" r="r" b="b"/>
                <a:pathLst>
                  <a:path w="7" h="5">
                    <a:moveTo>
                      <a:pt x="0" y="4"/>
                    </a:moveTo>
                    <a:lnTo>
                      <a:pt x="1" y="5"/>
                    </a:lnTo>
                    <a:lnTo>
                      <a:pt x="2" y="5"/>
                    </a:lnTo>
                    <a:lnTo>
                      <a:pt x="2" y="5"/>
                    </a:lnTo>
                    <a:lnTo>
                      <a:pt x="3" y="5"/>
                    </a:lnTo>
                    <a:lnTo>
                      <a:pt x="4" y="2"/>
                    </a:lnTo>
                    <a:lnTo>
                      <a:pt x="5" y="1"/>
                    </a:lnTo>
                    <a:lnTo>
                      <a:pt x="7" y="0"/>
                    </a:lnTo>
                    <a:lnTo>
                      <a:pt x="7" y="0"/>
                    </a:lnTo>
                    <a:lnTo>
                      <a:pt x="7" y="0"/>
                    </a:lnTo>
                    <a:lnTo>
                      <a:pt x="5" y="1"/>
                    </a:lnTo>
                    <a:lnTo>
                      <a:pt x="3" y="2"/>
                    </a:lnTo>
                    <a:lnTo>
                      <a:pt x="0" y="4"/>
                    </a:lnTo>
                    <a:close/>
                  </a:path>
                </a:pathLst>
              </a:custGeom>
              <a:solidFill>
                <a:srgbClr val="000000"/>
              </a:solidFill>
              <a:ln w="9525">
                <a:noFill/>
                <a:round/>
                <a:headEnd/>
                <a:tailEnd/>
              </a:ln>
            </p:spPr>
            <p:txBody>
              <a:bodyPr vert="wordArtVert" wrap="square" lIns="91440" tIns="45720" rIns="91440" bIns="45720" numCol="1" anchor="ctr" anchorCtr="1" compatLnSpc="1">
                <a:prstTxWarp prst="textNoShape">
                  <a:avLst/>
                </a:prstTxWarp>
              </a:bodyPr>
              <a:lstStyle/>
              <a:p>
                <a:endParaRPr lang="en-GB">
                  <a:solidFill>
                    <a:srgbClr val="7030A0"/>
                  </a:solidFill>
                </a:endParaRPr>
              </a:p>
            </p:txBody>
          </p:sp>
          <p:sp>
            <p:nvSpPr>
              <p:cNvPr id="17542" name="Freeform 134"/>
              <p:cNvSpPr>
                <a:spLocks/>
              </p:cNvSpPr>
              <p:nvPr userDrawn="1"/>
            </p:nvSpPr>
            <p:spPr bwMode="auto">
              <a:xfrm>
                <a:off x="2536" y="2332"/>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vert="wordArtVert" wrap="square" lIns="91440" tIns="45720" rIns="91440" bIns="45720" numCol="1" anchor="ctr" anchorCtr="1" compatLnSpc="1">
                <a:prstTxWarp prst="textNoShape">
                  <a:avLst/>
                </a:prstTxWarp>
              </a:bodyPr>
              <a:lstStyle/>
              <a:p>
                <a:endParaRPr lang="en-GB">
                  <a:solidFill>
                    <a:srgbClr val="7030A0"/>
                  </a:solidFill>
                </a:endParaRPr>
              </a:p>
            </p:txBody>
          </p:sp>
          <p:sp>
            <p:nvSpPr>
              <p:cNvPr id="17548" name="Freeform 140"/>
              <p:cNvSpPr>
                <a:spLocks/>
              </p:cNvSpPr>
              <p:nvPr userDrawn="1"/>
            </p:nvSpPr>
            <p:spPr bwMode="auto">
              <a:xfrm>
                <a:off x="2193" y="1797"/>
                <a:ext cx="835" cy="1044"/>
              </a:xfrm>
              <a:custGeom>
                <a:avLst/>
                <a:gdLst/>
                <a:ahLst/>
                <a:cxnLst>
                  <a:cxn ang="0">
                    <a:pos x="1537" y="1910"/>
                  </a:cxn>
                  <a:cxn ang="0">
                    <a:pos x="1390" y="1949"/>
                  </a:cxn>
                  <a:cxn ang="0">
                    <a:pos x="1239" y="2085"/>
                  </a:cxn>
                  <a:cxn ang="0">
                    <a:pos x="1090" y="2051"/>
                  </a:cxn>
                  <a:cxn ang="0">
                    <a:pos x="978" y="1959"/>
                  </a:cxn>
                  <a:cxn ang="0">
                    <a:pos x="822" y="1884"/>
                  </a:cxn>
                  <a:cxn ang="0">
                    <a:pos x="640" y="1895"/>
                  </a:cxn>
                  <a:cxn ang="0">
                    <a:pos x="711" y="1828"/>
                  </a:cxn>
                  <a:cxn ang="0">
                    <a:pos x="636" y="1784"/>
                  </a:cxn>
                  <a:cxn ang="0">
                    <a:pos x="556" y="1691"/>
                  </a:cxn>
                  <a:cxn ang="0">
                    <a:pos x="370" y="1797"/>
                  </a:cxn>
                  <a:cxn ang="0">
                    <a:pos x="252" y="1839"/>
                  </a:cxn>
                  <a:cxn ang="0">
                    <a:pos x="145" y="1789"/>
                  </a:cxn>
                  <a:cxn ang="0">
                    <a:pos x="194" y="1762"/>
                  </a:cxn>
                  <a:cxn ang="0">
                    <a:pos x="161" y="1734"/>
                  </a:cxn>
                  <a:cxn ang="0">
                    <a:pos x="51" y="1721"/>
                  </a:cxn>
                  <a:cxn ang="0">
                    <a:pos x="128" y="1655"/>
                  </a:cxn>
                  <a:cxn ang="0">
                    <a:pos x="20" y="1577"/>
                  </a:cxn>
                  <a:cxn ang="0">
                    <a:pos x="90" y="1487"/>
                  </a:cxn>
                  <a:cxn ang="0">
                    <a:pos x="220" y="1438"/>
                  </a:cxn>
                  <a:cxn ang="0">
                    <a:pos x="329" y="1383"/>
                  </a:cxn>
                  <a:cxn ang="0">
                    <a:pos x="425" y="1306"/>
                  </a:cxn>
                  <a:cxn ang="0">
                    <a:pos x="606" y="1229"/>
                  </a:cxn>
                  <a:cxn ang="0">
                    <a:pos x="775" y="978"/>
                  </a:cxn>
                  <a:cxn ang="0">
                    <a:pos x="845" y="891"/>
                  </a:cxn>
                  <a:cxn ang="0">
                    <a:pos x="755" y="848"/>
                  </a:cxn>
                  <a:cxn ang="0">
                    <a:pos x="797" y="709"/>
                  </a:cxn>
                  <a:cxn ang="0">
                    <a:pos x="735" y="566"/>
                  </a:cxn>
                  <a:cxn ang="0">
                    <a:pos x="678" y="529"/>
                  </a:cxn>
                  <a:cxn ang="0">
                    <a:pos x="546" y="574"/>
                  </a:cxn>
                  <a:cxn ang="0">
                    <a:pos x="463" y="615"/>
                  </a:cxn>
                  <a:cxn ang="0">
                    <a:pos x="375" y="606"/>
                  </a:cxn>
                  <a:cxn ang="0">
                    <a:pos x="494" y="496"/>
                  </a:cxn>
                  <a:cxn ang="0">
                    <a:pos x="621" y="372"/>
                  </a:cxn>
                  <a:cxn ang="0">
                    <a:pos x="682" y="241"/>
                  </a:cxn>
                  <a:cxn ang="0">
                    <a:pos x="582" y="287"/>
                  </a:cxn>
                  <a:cxn ang="0">
                    <a:pos x="468" y="192"/>
                  </a:cxn>
                  <a:cxn ang="0">
                    <a:pos x="463" y="153"/>
                  </a:cxn>
                  <a:cxn ang="0">
                    <a:pos x="485" y="82"/>
                  </a:cxn>
                  <a:cxn ang="0">
                    <a:pos x="580" y="1"/>
                  </a:cxn>
                  <a:cxn ang="0">
                    <a:pos x="678" y="73"/>
                  </a:cxn>
                  <a:cxn ang="0">
                    <a:pos x="774" y="119"/>
                  </a:cxn>
                  <a:cxn ang="0">
                    <a:pos x="755" y="203"/>
                  </a:cxn>
                  <a:cxn ang="0">
                    <a:pos x="861" y="175"/>
                  </a:cxn>
                  <a:cxn ang="0">
                    <a:pos x="889" y="100"/>
                  </a:cxn>
                  <a:cxn ang="0">
                    <a:pos x="985" y="131"/>
                  </a:cxn>
                  <a:cxn ang="0">
                    <a:pos x="1208" y="82"/>
                  </a:cxn>
                  <a:cxn ang="0">
                    <a:pos x="1335" y="165"/>
                  </a:cxn>
                  <a:cxn ang="0">
                    <a:pos x="1454" y="203"/>
                  </a:cxn>
                  <a:cxn ang="0">
                    <a:pos x="1491" y="323"/>
                  </a:cxn>
                  <a:cxn ang="0">
                    <a:pos x="1603" y="439"/>
                  </a:cxn>
                  <a:cxn ang="0">
                    <a:pos x="1531" y="529"/>
                  </a:cxn>
                  <a:cxn ang="0">
                    <a:pos x="1435" y="507"/>
                  </a:cxn>
                  <a:cxn ang="0">
                    <a:pos x="1360" y="641"/>
                  </a:cxn>
                  <a:cxn ang="0">
                    <a:pos x="1390" y="824"/>
                  </a:cxn>
                  <a:cxn ang="0">
                    <a:pos x="1430" y="878"/>
                  </a:cxn>
                  <a:cxn ang="0">
                    <a:pos x="1340" y="962"/>
                  </a:cxn>
                  <a:cxn ang="0">
                    <a:pos x="1399" y="1095"/>
                  </a:cxn>
                  <a:cxn ang="0">
                    <a:pos x="1434" y="1185"/>
                  </a:cxn>
                  <a:cxn ang="0">
                    <a:pos x="1390" y="1369"/>
                  </a:cxn>
                  <a:cxn ang="0">
                    <a:pos x="1505" y="1526"/>
                  </a:cxn>
                  <a:cxn ang="0">
                    <a:pos x="1636" y="1612"/>
                  </a:cxn>
                </a:cxnLst>
                <a:rect l="0" t="0" r="r" b="b"/>
                <a:pathLst>
                  <a:path w="1670" h="2087">
                    <a:moveTo>
                      <a:pt x="1664" y="1834"/>
                    </a:moveTo>
                    <a:lnTo>
                      <a:pt x="1663" y="1835"/>
                    </a:lnTo>
                    <a:lnTo>
                      <a:pt x="1660" y="1837"/>
                    </a:lnTo>
                    <a:lnTo>
                      <a:pt x="1656" y="1840"/>
                    </a:lnTo>
                    <a:lnTo>
                      <a:pt x="1651" y="1846"/>
                    </a:lnTo>
                    <a:lnTo>
                      <a:pt x="1645" y="1851"/>
                    </a:lnTo>
                    <a:lnTo>
                      <a:pt x="1639" y="1857"/>
                    </a:lnTo>
                    <a:lnTo>
                      <a:pt x="1632" y="1861"/>
                    </a:lnTo>
                    <a:lnTo>
                      <a:pt x="1626" y="1866"/>
                    </a:lnTo>
                    <a:lnTo>
                      <a:pt x="1619" y="1870"/>
                    </a:lnTo>
                    <a:lnTo>
                      <a:pt x="1610" y="1875"/>
                    </a:lnTo>
                    <a:lnTo>
                      <a:pt x="1599" y="1881"/>
                    </a:lnTo>
                    <a:lnTo>
                      <a:pt x="1588" y="1885"/>
                    </a:lnTo>
                    <a:lnTo>
                      <a:pt x="1575" y="1891"/>
                    </a:lnTo>
                    <a:lnTo>
                      <a:pt x="1563" y="1898"/>
                    </a:lnTo>
                    <a:lnTo>
                      <a:pt x="1550" y="1904"/>
                    </a:lnTo>
                    <a:lnTo>
                      <a:pt x="1537" y="1910"/>
                    </a:lnTo>
                    <a:lnTo>
                      <a:pt x="1526" y="1915"/>
                    </a:lnTo>
                    <a:lnTo>
                      <a:pt x="1517" y="1920"/>
                    </a:lnTo>
                    <a:lnTo>
                      <a:pt x="1508" y="1922"/>
                    </a:lnTo>
                    <a:lnTo>
                      <a:pt x="1500" y="1923"/>
                    </a:lnTo>
                    <a:lnTo>
                      <a:pt x="1493" y="1925"/>
                    </a:lnTo>
                    <a:lnTo>
                      <a:pt x="1487" y="1925"/>
                    </a:lnTo>
                    <a:lnTo>
                      <a:pt x="1480" y="1923"/>
                    </a:lnTo>
                    <a:lnTo>
                      <a:pt x="1472" y="1921"/>
                    </a:lnTo>
                    <a:lnTo>
                      <a:pt x="1464" y="1920"/>
                    </a:lnTo>
                    <a:lnTo>
                      <a:pt x="1455" y="1920"/>
                    </a:lnTo>
                    <a:lnTo>
                      <a:pt x="1446" y="1921"/>
                    </a:lnTo>
                    <a:lnTo>
                      <a:pt x="1438" y="1923"/>
                    </a:lnTo>
                    <a:lnTo>
                      <a:pt x="1429" y="1928"/>
                    </a:lnTo>
                    <a:lnTo>
                      <a:pt x="1420" y="1931"/>
                    </a:lnTo>
                    <a:lnTo>
                      <a:pt x="1411" y="1937"/>
                    </a:lnTo>
                    <a:lnTo>
                      <a:pt x="1400" y="1943"/>
                    </a:lnTo>
                    <a:lnTo>
                      <a:pt x="1390" y="1949"/>
                    </a:lnTo>
                    <a:lnTo>
                      <a:pt x="1381" y="1956"/>
                    </a:lnTo>
                    <a:lnTo>
                      <a:pt x="1373" y="1963"/>
                    </a:lnTo>
                    <a:lnTo>
                      <a:pt x="1365" y="1970"/>
                    </a:lnTo>
                    <a:lnTo>
                      <a:pt x="1358" y="1978"/>
                    </a:lnTo>
                    <a:lnTo>
                      <a:pt x="1352" y="1987"/>
                    </a:lnTo>
                    <a:lnTo>
                      <a:pt x="1348" y="1997"/>
                    </a:lnTo>
                    <a:lnTo>
                      <a:pt x="1345" y="2009"/>
                    </a:lnTo>
                    <a:lnTo>
                      <a:pt x="1341" y="2029"/>
                    </a:lnTo>
                    <a:lnTo>
                      <a:pt x="1338" y="2043"/>
                    </a:lnTo>
                    <a:lnTo>
                      <a:pt x="1329" y="2052"/>
                    </a:lnTo>
                    <a:lnTo>
                      <a:pt x="1313" y="2058"/>
                    </a:lnTo>
                    <a:lnTo>
                      <a:pt x="1302" y="2062"/>
                    </a:lnTo>
                    <a:lnTo>
                      <a:pt x="1291" y="2066"/>
                    </a:lnTo>
                    <a:lnTo>
                      <a:pt x="1278" y="2071"/>
                    </a:lnTo>
                    <a:lnTo>
                      <a:pt x="1265" y="2077"/>
                    </a:lnTo>
                    <a:lnTo>
                      <a:pt x="1253" y="2081"/>
                    </a:lnTo>
                    <a:lnTo>
                      <a:pt x="1239" y="2085"/>
                    </a:lnTo>
                    <a:lnTo>
                      <a:pt x="1226" y="2087"/>
                    </a:lnTo>
                    <a:lnTo>
                      <a:pt x="1214" y="2086"/>
                    </a:lnTo>
                    <a:lnTo>
                      <a:pt x="1202" y="2084"/>
                    </a:lnTo>
                    <a:lnTo>
                      <a:pt x="1192" y="2081"/>
                    </a:lnTo>
                    <a:lnTo>
                      <a:pt x="1184" y="2078"/>
                    </a:lnTo>
                    <a:lnTo>
                      <a:pt x="1176" y="2076"/>
                    </a:lnTo>
                    <a:lnTo>
                      <a:pt x="1169" y="2073"/>
                    </a:lnTo>
                    <a:lnTo>
                      <a:pt x="1161" y="2071"/>
                    </a:lnTo>
                    <a:lnTo>
                      <a:pt x="1152" y="2070"/>
                    </a:lnTo>
                    <a:lnTo>
                      <a:pt x="1142" y="2070"/>
                    </a:lnTo>
                    <a:lnTo>
                      <a:pt x="1133" y="2070"/>
                    </a:lnTo>
                    <a:lnTo>
                      <a:pt x="1124" y="2070"/>
                    </a:lnTo>
                    <a:lnTo>
                      <a:pt x="1117" y="2069"/>
                    </a:lnTo>
                    <a:lnTo>
                      <a:pt x="1110" y="2066"/>
                    </a:lnTo>
                    <a:lnTo>
                      <a:pt x="1103" y="2063"/>
                    </a:lnTo>
                    <a:lnTo>
                      <a:pt x="1097" y="2058"/>
                    </a:lnTo>
                    <a:lnTo>
                      <a:pt x="1090" y="2051"/>
                    </a:lnTo>
                    <a:lnTo>
                      <a:pt x="1082" y="2042"/>
                    </a:lnTo>
                    <a:lnTo>
                      <a:pt x="1074" y="2031"/>
                    </a:lnTo>
                    <a:lnTo>
                      <a:pt x="1066" y="2019"/>
                    </a:lnTo>
                    <a:lnTo>
                      <a:pt x="1058" y="2008"/>
                    </a:lnTo>
                    <a:lnTo>
                      <a:pt x="1049" y="1997"/>
                    </a:lnTo>
                    <a:lnTo>
                      <a:pt x="1041" y="1988"/>
                    </a:lnTo>
                    <a:lnTo>
                      <a:pt x="1033" y="1982"/>
                    </a:lnTo>
                    <a:lnTo>
                      <a:pt x="1024" y="1980"/>
                    </a:lnTo>
                    <a:lnTo>
                      <a:pt x="1016" y="1981"/>
                    </a:lnTo>
                    <a:lnTo>
                      <a:pt x="1009" y="1985"/>
                    </a:lnTo>
                    <a:lnTo>
                      <a:pt x="1002" y="1986"/>
                    </a:lnTo>
                    <a:lnTo>
                      <a:pt x="997" y="1985"/>
                    </a:lnTo>
                    <a:lnTo>
                      <a:pt x="993" y="1982"/>
                    </a:lnTo>
                    <a:lnTo>
                      <a:pt x="989" y="1979"/>
                    </a:lnTo>
                    <a:lnTo>
                      <a:pt x="986" y="1973"/>
                    </a:lnTo>
                    <a:lnTo>
                      <a:pt x="982" y="1967"/>
                    </a:lnTo>
                    <a:lnTo>
                      <a:pt x="978" y="1959"/>
                    </a:lnTo>
                    <a:lnTo>
                      <a:pt x="973" y="1948"/>
                    </a:lnTo>
                    <a:lnTo>
                      <a:pt x="965" y="1931"/>
                    </a:lnTo>
                    <a:lnTo>
                      <a:pt x="956" y="1913"/>
                    </a:lnTo>
                    <a:lnTo>
                      <a:pt x="947" y="1893"/>
                    </a:lnTo>
                    <a:lnTo>
                      <a:pt x="936" y="1875"/>
                    </a:lnTo>
                    <a:lnTo>
                      <a:pt x="925" y="1859"/>
                    </a:lnTo>
                    <a:lnTo>
                      <a:pt x="915" y="1849"/>
                    </a:lnTo>
                    <a:lnTo>
                      <a:pt x="906" y="1844"/>
                    </a:lnTo>
                    <a:lnTo>
                      <a:pt x="896" y="1844"/>
                    </a:lnTo>
                    <a:lnTo>
                      <a:pt x="884" y="1845"/>
                    </a:lnTo>
                    <a:lnTo>
                      <a:pt x="871" y="1847"/>
                    </a:lnTo>
                    <a:lnTo>
                      <a:pt x="857" y="1850"/>
                    </a:lnTo>
                    <a:lnTo>
                      <a:pt x="844" y="1853"/>
                    </a:lnTo>
                    <a:lnTo>
                      <a:pt x="834" y="1858"/>
                    </a:lnTo>
                    <a:lnTo>
                      <a:pt x="827" y="1865"/>
                    </a:lnTo>
                    <a:lnTo>
                      <a:pt x="825" y="1872"/>
                    </a:lnTo>
                    <a:lnTo>
                      <a:pt x="822" y="1884"/>
                    </a:lnTo>
                    <a:lnTo>
                      <a:pt x="816" y="1891"/>
                    </a:lnTo>
                    <a:lnTo>
                      <a:pt x="810" y="1893"/>
                    </a:lnTo>
                    <a:lnTo>
                      <a:pt x="807" y="1893"/>
                    </a:lnTo>
                    <a:lnTo>
                      <a:pt x="720" y="1888"/>
                    </a:lnTo>
                    <a:lnTo>
                      <a:pt x="722" y="1892"/>
                    </a:lnTo>
                    <a:lnTo>
                      <a:pt x="724" y="1902"/>
                    </a:lnTo>
                    <a:lnTo>
                      <a:pt x="722" y="1911"/>
                    </a:lnTo>
                    <a:lnTo>
                      <a:pt x="709" y="1915"/>
                    </a:lnTo>
                    <a:lnTo>
                      <a:pt x="699" y="1915"/>
                    </a:lnTo>
                    <a:lnTo>
                      <a:pt x="691" y="1914"/>
                    </a:lnTo>
                    <a:lnTo>
                      <a:pt x="683" y="1912"/>
                    </a:lnTo>
                    <a:lnTo>
                      <a:pt x="675" y="1910"/>
                    </a:lnTo>
                    <a:lnTo>
                      <a:pt x="668" y="1907"/>
                    </a:lnTo>
                    <a:lnTo>
                      <a:pt x="662" y="1904"/>
                    </a:lnTo>
                    <a:lnTo>
                      <a:pt x="655" y="1902"/>
                    </a:lnTo>
                    <a:lnTo>
                      <a:pt x="649" y="1899"/>
                    </a:lnTo>
                    <a:lnTo>
                      <a:pt x="640" y="1895"/>
                    </a:lnTo>
                    <a:lnTo>
                      <a:pt x="635" y="1889"/>
                    </a:lnTo>
                    <a:lnTo>
                      <a:pt x="631" y="1882"/>
                    </a:lnTo>
                    <a:lnTo>
                      <a:pt x="628" y="1872"/>
                    </a:lnTo>
                    <a:lnTo>
                      <a:pt x="621" y="1860"/>
                    </a:lnTo>
                    <a:lnTo>
                      <a:pt x="615" y="1851"/>
                    </a:lnTo>
                    <a:lnTo>
                      <a:pt x="613" y="1842"/>
                    </a:lnTo>
                    <a:lnTo>
                      <a:pt x="622" y="1834"/>
                    </a:lnTo>
                    <a:lnTo>
                      <a:pt x="631" y="1830"/>
                    </a:lnTo>
                    <a:lnTo>
                      <a:pt x="640" y="1827"/>
                    </a:lnTo>
                    <a:lnTo>
                      <a:pt x="649" y="1825"/>
                    </a:lnTo>
                    <a:lnTo>
                      <a:pt x="659" y="1824"/>
                    </a:lnTo>
                    <a:lnTo>
                      <a:pt x="669" y="1824"/>
                    </a:lnTo>
                    <a:lnTo>
                      <a:pt x="677" y="1824"/>
                    </a:lnTo>
                    <a:lnTo>
                      <a:pt x="685" y="1825"/>
                    </a:lnTo>
                    <a:lnTo>
                      <a:pt x="692" y="1828"/>
                    </a:lnTo>
                    <a:lnTo>
                      <a:pt x="700" y="1829"/>
                    </a:lnTo>
                    <a:lnTo>
                      <a:pt x="711" y="1828"/>
                    </a:lnTo>
                    <a:lnTo>
                      <a:pt x="721" y="1825"/>
                    </a:lnTo>
                    <a:lnTo>
                      <a:pt x="730" y="1822"/>
                    </a:lnTo>
                    <a:lnTo>
                      <a:pt x="738" y="1817"/>
                    </a:lnTo>
                    <a:lnTo>
                      <a:pt x="742" y="1812"/>
                    </a:lnTo>
                    <a:lnTo>
                      <a:pt x="739" y="1806"/>
                    </a:lnTo>
                    <a:lnTo>
                      <a:pt x="731" y="1800"/>
                    </a:lnTo>
                    <a:lnTo>
                      <a:pt x="720" y="1794"/>
                    </a:lnTo>
                    <a:lnTo>
                      <a:pt x="711" y="1789"/>
                    </a:lnTo>
                    <a:lnTo>
                      <a:pt x="702" y="1783"/>
                    </a:lnTo>
                    <a:lnTo>
                      <a:pt x="696" y="1778"/>
                    </a:lnTo>
                    <a:lnTo>
                      <a:pt x="689" y="1776"/>
                    </a:lnTo>
                    <a:lnTo>
                      <a:pt x="683" y="1775"/>
                    </a:lnTo>
                    <a:lnTo>
                      <a:pt x="675" y="1775"/>
                    </a:lnTo>
                    <a:lnTo>
                      <a:pt x="666" y="1778"/>
                    </a:lnTo>
                    <a:lnTo>
                      <a:pt x="655" y="1782"/>
                    </a:lnTo>
                    <a:lnTo>
                      <a:pt x="646" y="1784"/>
                    </a:lnTo>
                    <a:lnTo>
                      <a:pt x="636" y="1784"/>
                    </a:lnTo>
                    <a:lnTo>
                      <a:pt x="628" y="1783"/>
                    </a:lnTo>
                    <a:lnTo>
                      <a:pt x="618" y="1781"/>
                    </a:lnTo>
                    <a:lnTo>
                      <a:pt x="611" y="1777"/>
                    </a:lnTo>
                    <a:lnTo>
                      <a:pt x="605" y="1772"/>
                    </a:lnTo>
                    <a:lnTo>
                      <a:pt x="600" y="1767"/>
                    </a:lnTo>
                    <a:lnTo>
                      <a:pt x="591" y="1754"/>
                    </a:lnTo>
                    <a:lnTo>
                      <a:pt x="583" y="1741"/>
                    </a:lnTo>
                    <a:lnTo>
                      <a:pt x="580" y="1730"/>
                    </a:lnTo>
                    <a:lnTo>
                      <a:pt x="590" y="1723"/>
                    </a:lnTo>
                    <a:lnTo>
                      <a:pt x="600" y="1719"/>
                    </a:lnTo>
                    <a:lnTo>
                      <a:pt x="602" y="1717"/>
                    </a:lnTo>
                    <a:lnTo>
                      <a:pt x="597" y="1711"/>
                    </a:lnTo>
                    <a:lnTo>
                      <a:pt x="590" y="1701"/>
                    </a:lnTo>
                    <a:lnTo>
                      <a:pt x="582" y="1693"/>
                    </a:lnTo>
                    <a:lnTo>
                      <a:pt x="575" y="1689"/>
                    </a:lnTo>
                    <a:lnTo>
                      <a:pt x="567" y="1689"/>
                    </a:lnTo>
                    <a:lnTo>
                      <a:pt x="556" y="1691"/>
                    </a:lnTo>
                    <a:lnTo>
                      <a:pt x="550" y="1695"/>
                    </a:lnTo>
                    <a:lnTo>
                      <a:pt x="549" y="1704"/>
                    </a:lnTo>
                    <a:lnTo>
                      <a:pt x="547" y="1714"/>
                    </a:lnTo>
                    <a:lnTo>
                      <a:pt x="534" y="1718"/>
                    </a:lnTo>
                    <a:lnTo>
                      <a:pt x="521" y="1717"/>
                    </a:lnTo>
                    <a:lnTo>
                      <a:pt x="500" y="1716"/>
                    </a:lnTo>
                    <a:lnTo>
                      <a:pt x="477" y="1714"/>
                    </a:lnTo>
                    <a:lnTo>
                      <a:pt x="451" y="1713"/>
                    </a:lnTo>
                    <a:lnTo>
                      <a:pt x="428" y="1711"/>
                    </a:lnTo>
                    <a:lnTo>
                      <a:pt x="408" y="1713"/>
                    </a:lnTo>
                    <a:lnTo>
                      <a:pt x="393" y="1716"/>
                    </a:lnTo>
                    <a:lnTo>
                      <a:pt x="386" y="1723"/>
                    </a:lnTo>
                    <a:lnTo>
                      <a:pt x="388" y="1739"/>
                    </a:lnTo>
                    <a:lnTo>
                      <a:pt x="394" y="1756"/>
                    </a:lnTo>
                    <a:lnTo>
                      <a:pt x="395" y="1772"/>
                    </a:lnTo>
                    <a:lnTo>
                      <a:pt x="381" y="1790"/>
                    </a:lnTo>
                    <a:lnTo>
                      <a:pt x="370" y="1797"/>
                    </a:lnTo>
                    <a:lnTo>
                      <a:pt x="359" y="1804"/>
                    </a:lnTo>
                    <a:lnTo>
                      <a:pt x="349" y="1807"/>
                    </a:lnTo>
                    <a:lnTo>
                      <a:pt x="341" y="1810"/>
                    </a:lnTo>
                    <a:lnTo>
                      <a:pt x="332" y="1813"/>
                    </a:lnTo>
                    <a:lnTo>
                      <a:pt x="324" y="1813"/>
                    </a:lnTo>
                    <a:lnTo>
                      <a:pt x="314" y="1813"/>
                    </a:lnTo>
                    <a:lnTo>
                      <a:pt x="304" y="1812"/>
                    </a:lnTo>
                    <a:lnTo>
                      <a:pt x="295" y="1809"/>
                    </a:lnTo>
                    <a:lnTo>
                      <a:pt x="287" y="1808"/>
                    </a:lnTo>
                    <a:lnTo>
                      <a:pt x="281" y="1807"/>
                    </a:lnTo>
                    <a:lnTo>
                      <a:pt x="275" y="1806"/>
                    </a:lnTo>
                    <a:lnTo>
                      <a:pt x="272" y="1807"/>
                    </a:lnTo>
                    <a:lnTo>
                      <a:pt x="267" y="1810"/>
                    </a:lnTo>
                    <a:lnTo>
                      <a:pt x="264" y="1815"/>
                    </a:lnTo>
                    <a:lnTo>
                      <a:pt x="260" y="1822"/>
                    </a:lnTo>
                    <a:lnTo>
                      <a:pt x="256" y="1830"/>
                    </a:lnTo>
                    <a:lnTo>
                      <a:pt x="252" y="1839"/>
                    </a:lnTo>
                    <a:lnTo>
                      <a:pt x="249" y="1846"/>
                    </a:lnTo>
                    <a:lnTo>
                      <a:pt x="244" y="1853"/>
                    </a:lnTo>
                    <a:lnTo>
                      <a:pt x="240" y="1858"/>
                    </a:lnTo>
                    <a:lnTo>
                      <a:pt x="235" y="1860"/>
                    </a:lnTo>
                    <a:lnTo>
                      <a:pt x="229" y="1860"/>
                    </a:lnTo>
                    <a:lnTo>
                      <a:pt x="221" y="1855"/>
                    </a:lnTo>
                    <a:lnTo>
                      <a:pt x="213" y="1850"/>
                    </a:lnTo>
                    <a:lnTo>
                      <a:pt x="205" y="1845"/>
                    </a:lnTo>
                    <a:lnTo>
                      <a:pt x="198" y="1840"/>
                    </a:lnTo>
                    <a:lnTo>
                      <a:pt x="191" y="1838"/>
                    </a:lnTo>
                    <a:lnTo>
                      <a:pt x="185" y="1836"/>
                    </a:lnTo>
                    <a:lnTo>
                      <a:pt x="181" y="1835"/>
                    </a:lnTo>
                    <a:lnTo>
                      <a:pt x="179" y="1834"/>
                    </a:lnTo>
                    <a:lnTo>
                      <a:pt x="177" y="1834"/>
                    </a:lnTo>
                    <a:lnTo>
                      <a:pt x="150" y="1800"/>
                    </a:lnTo>
                    <a:lnTo>
                      <a:pt x="149" y="1797"/>
                    </a:lnTo>
                    <a:lnTo>
                      <a:pt x="145" y="1789"/>
                    </a:lnTo>
                    <a:lnTo>
                      <a:pt x="138" y="1779"/>
                    </a:lnTo>
                    <a:lnTo>
                      <a:pt x="128" y="1772"/>
                    </a:lnTo>
                    <a:lnTo>
                      <a:pt x="119" y="1767"/>
                    </a:lnTo>
                    <a:lnTo>
                      <a:pt x="116" y="1760"/>
                    </a:lnTo>
                    <a:lnTo>
                      <a:pt x="121" y="1755"/>
                    </a:lnTo>
                    <a:lnTo>
                      <a:pt x="134" y="1756"/>
                    </a:lnTo>
                    <a:lnTo>
                      <a:pt x="141" y="1757"/>
                    </a:lnTo>
                    <a:lnTo>
                      <a:pt x="146" y="1757"/>
                    </a:lnTo>
                    <a:lnTo>
                      <a:pt x="151" y="1757"/>
                    </a:lnTo>
                    <a:lnTo>
                      <a:pt x="154" y="1756"/>
                    </a:lnTo>
                    <a:lnTo>
                      <a:pt x="158" y="1755"/>
                    </a:lnTo>
                    <a:lnTo>
                      <a:pt x="162" y="1755"/>
                    </a:lnTo>
                    <a:lnTo>
                      <a:pt x="166" y="1755"/>
                    </a:lnTo>
                    <a:lnTo>
                      <a:pt x="172" y="1756"/>
                    </a:lnTo>
                    <a:lnTo>
                      <a:pt x="179" y="1759"/>
                    </a:lnTo>
                    <a:lnTo>
                      <a:pt x="185" y="1761"/>
                    </a:lnTo>
                    <a:lnTo>
                      <a:pt x="194" y="1762"/>
                    </a:lnTo>
                    <a:lnTo>
                      <a:pt x="200" y="1763"/>
                    </a:lnTo>
                    <a:lnTo>
                      <a:pt x="207" y="1764"/>
                    </a:lnTo>
                    <a:lnTo>
                      <a:pt x="212" y="1766"/>
                    </a:lnTo>
                    <a:lnTo>
                      <a:pt x="215" y="1767"/>
                    </a:lnTo>
                    <a:lnTo>
                      <a:pt x="217" y="1767"/>
                    </a:lnTo>
                    <a:lnTo>
                      <a:pt x="221" y="1762"/>
                    </a:lnTo>
                    <a:lnTo>
                      <a:pt x="229" y="1753"/>
                    </a:lnTo>
                    <a:lnTo>
                      <a:pt x="233" y="1745"/>
                    </a:lnTo>
                    <a:lnTo>
                      <a:pt x="221" y="1740"/>
                    </a:lnTo>
                    <a:lnTo>
                      <a:pt x="212" y="1740"/>
                    </a:lnTo>
                    <a:lnTo>
                      <a:pt x="203" y="1739"/>
                    </a:lnTo>
                    <a:lnTo>
                      <a:pt x="196" y="1738"/>
                    </a:lnTo>
                    <a:lnTo>
                      <a:pt x="189" y="1737"/>
                    </a:lnTo>
                    <a:lnTo>
                      <a:pt x="182" y="1737"/>
                    </a:lnTo>
                    <a:lnTo>
                      <a:pt x="176" y="1736"/>
                    </a:lnTo>
                    <a:lnTo>
                      <a:pt x="169" y="1734"/>
                    </a:lnTo>
                    <a:lnTo>
                      <a:pt x="161" y="1734"/>
                    </a:lnTo>
                    <a:lnTo>
                      <a:pt x="152" y="1733"/>
                    </a:lnTo>
                    <a:lnTo>
                      <a:pt x="143" y="1732"/>
                    </a:lnTo>
                    <a:lnTo>
                      <a:pt x="134" y="1730"/>
                    </a:lnTo>
                    <a:lnTo>
                      <a:pt x="124" y="1729"/>
                    </a:lnTo>
                    <a:lnTo>
                      <a:pt x="116" y="1728"/>
                    </a:lnTo>
                    <a:lnTo>
                      <a:pt x="109" y="1728"/>
                    </a:lnTo>
                    <a:lnTo>
                      <a:pt x="104" y="1730"/>
                    </a:lnTo>
                    <a:lnTo>
                      <a:pt x="100" y="1734"/>
                    </a:lnTo>
                    <a:lnTo>
                      <a:pt x="96" y="1746"/>
                    </a:lnTo>
                    <a:lnTo>
                      <a:pt x="90" y="1754"/>
                    </a:lnTo>
                    <a:lnTo>
                      <a:pt x="84" y="1757"/>
                    </a:lnTo>
                    <a:lnTo>
                      <a:pt x="78" y="1751"/>
                    </a:lnTo>
                    <a:lnTo>
                      <a:pt x="75" y="1745"/>
                    </a:lnTo>
                    <a:lnTo>
                      <a:pt x="70" y="1738"/>
                    </a:lnTo>
                    <a:lnTo>
                      <a:pt x="65" y="1731"/>
                    </a:lnTo>
                    <a:lnTo>
                      <a:pt x="58" y="1725"/>
                    </a:lnTo>
                    <a:lnTo>
                      <a:pt x="51" y="1721"/>
                    </a:lnTo>
                    <a:lnTo>
                      <a:pt x="46" y="1716"/>
                    </a:lnTo>
                    <a:lnTo>
                      <a:pt x="42" y="1714"/>
                    </a:lnTo>
                    <a:lnTo>
                      <a:pt x="40" y="1713"/>
                    </a:lnTo>
                    <a:lnTo>
                      <a:pt x="43" y="1713"/>
                    </a:lnTo>
                    <a:lnTo>
                      <a:pt x="50" y="1710"/>
                    </a:lnTo>
                    <a:lnTo>
                      <a:pt x="59" y="1706"/>
                    </a:lnTo>
                    <a:lnTo>
                      <a:pt x="68" y="1696"/>
                    </a:lnTo>
                    <a:lnTo>
                      <a:pt x="77" y="1686"/>
                    </a:lnTo>
                    <a:lnTo>
                      <a:pt x="88" y="1678"/>
                    </a:lnTo>
                    <a:lnTo>
                      <a:pt x="97" y="1674"/>
                    </a:lnTo>
                    <a:lnTo>
                      <a:pt x="100" y="1673"/>
                    </a:lnTo>
                    <a:lnTo>
                      <a:pt x="101" y="1673"/>
                    </a:lnTo>
                    <a:lnTo>
                      <a:pt x="106" y="1672"/>
                    </a:lnTo>
                    <a:lnTo>
                      <a:pt x="112" y="1670"/>
                    </a:lnTo>
                    <a:lnTo>
                      <a:pt x="119" y="1666"/>
                    </a:lnTo>
                    <a:lnTo>
                      <a:pt x="124" y="1662"/>
                    </a:lnTo>
                    <a:lnTo>
                      <a:pt x="128" y="1655"/>
                    </a:lnTo>
                    <a:lnTo>
                      <a:pt x="130" y="1647"/>
                    </a:lnTo>
                    <a:lnTo>
                      <a:pt x="128" y="1635"/>
                    </a:lnTo>
                    <a:lnTo>
                      <a:pt x="123" y="1623"/>
                    </a:lnTo>
                    <a:lnTo>
                      <a:pt x="115" y="1612"/>
                    </a:lnTo>
                    <a:lnTo>
                      <a:pt x="106" y="1602"/>
                    </a:lnTo>
                    <a:lnTo>
                      <a:pt x="97" y="1592"/>
                    </a:lnTo>
                    <a:lnTo>
                      <a:pt x="86" y="1585"/>
                    </a:lnTo>
                    <a:lnTo>
                      <a:pt x="75" y="1578"/>
                    </a:lnTo>
                    <a:lnTo>
                      <a:pt x="66" y="1573"/>
                    </a:lnTo>
                    <a:lnTo>
                      <a:pt x="57" y="1570"/>
                    </a:lnTo>
                    <a:lnTo>
                      <a:pt x="50" y="1568"/>
                    </a:lnTo>
                    <a:lnTo>
                      <a:pt x="44" y="1568"/>
                    </a:lnTo>
                    <a:lnTo>
                      <a:pt x="39" y="1570"/>
                    </a:lnTo>
                    <a:lnTo>
                      <a:pt x="35" y="1572"/>
                    </a:lnTo>
                    <a:lnTo>
                      <a:pt x="30" y="1574"/>
                    </a:lnTo>
                    <a:lnTo>
                      <a:pt x="25" y="1575"/>
                    </a:lnTo>
                    <a:lnTo>
                      <a:pt x="20" y="1577"/>
                    </a:lnTo>
                    <a:lnTo>
                      <a:pt x="13" y="1575"/>
                    </a:lnTo>
                    <a:lnTo>
                      <a:pt x="2" y="1571"/>
                    </a:lnTo>
                    <a:lnTo>
                      <a:pt x="0" y="1565"/>
                    </a:lnTo>
                    <a:lnTo>
                      <a:pt x="2" y="1558"/>
                    </a:lnTo>
                    <a:lnTo>
                      <a:pt x="7" y="1548"/>
                    </a:lnTo>
                    <a:lnTo>
                      <a:pt x="9" y="1536"/>
                    </a:lnTo>
                    <a:lnTo>
                      <a:pt x="12" y="1528"/>
                    </a:lnTo>
                    <a:lnTo>
                      <a:pt x="17" y="1522"/>
                    </a:lnTo>
                    <a:lnTo>
                      <a:pt x="29" y="1520"/>
                    </a:lnTo>
                    <a:lnTo>
                      <a:pt x="38" y="1519"/>
                    </a:lnTo>
                    <a:lnTo>
                      <a:pt x="48" y="1514"/>
                    </a:lnTo>
                    <a:lnTo>
                      <a:pt x="59" y="1510"/>
                    </a:lnTo>
                    <a:lnTo>
                      <a:pt x="68" y="1503"/>
                    </a:lnTo>
                    <a:lnTo>
                      <a:pt x="77" y="1497"/>
                    </a:lnTo>
                    <a:lnTo>
                      <a:pt x="84" y="1492"/>
                    </a:lnTo>
                    <a:lnTo>
                      <a:pt x="89" y="1488"/>
                    </a:lnTo>
                    <a:lnTo>
                      <a:pt x="90" y="1487"/>
                    </a:lnTo>
                    <a:lnTo>
                      <a:pt x="92" y="1487"/>
                    </a:lnTo>
                    <a:lnTo>
                      <a:pt x="98" y="1487"/>
                    </a:lnTo>
                    <a:lnTo>
                      <a:pt x="106" y="1485"/>
                    </a:lnTo>
                    <a:lnTo>
                      <a:pt x="115" y="1483"/>
                    </a:lnTo>
                    <a:lnTo>
                      <a:pt x="123" y="1480"/>
                    </a:lnTo>
                    <a:lnTo>
                      <a:pt x="131" y="1475"/>
                    </a:lnTo>
                    <a:lnTo>
                      <a:pt x="137" y="1469"/>
                    </a:lnTo>
                    <a:lnTo>
                      <a:pt x="139" y="1460"/>
                    </a:lnTo>
                    <a:lnTo>
                      <a:pt x="141" y="1442"/>
                    </a:lnTo>
                    <a:lnTo>
                      <a:pt x="145" y="1427"/>
                    </a:lnTo>
                    <a:lnTo>
                      <a:pt x="153" y="1419"/>
                    </a:lnTo>
                    <a:lnTo>
                      <a:pt x="167" y="1415"/>
                    </a:lnTo>
                    <a:lnTo>
                      <a:pt x="176" y="1416"/>
                    </a:lnTo>
                    <a:lnTo>
                      <a:pt x="187" y="1421"/>
                    </a:lnTo>
                    <a:lnTo>
                      <a:pt x="198" y="1427"/>
                    </a:lnTo>
                    <a:lnTo>
                      <a:pt x="210" y="1432"/>
                    </a:lnTo>
                    <a:lnTo>
                      <a:pt x="220" y="1438"/>
                    </a:lnTo>
                    <a:lnTo>
                      <a:pt x="230" y="1442"/>
                    </a:lnTo>
                    <a:lnTo>
                      <a:pt x="237" y="1442"/>
                    </a:lnTo>
                    <a:lnTo>
                      <a:pt x="243" y="1438"/>
                    </a:lnTo>
                    <a:lnTo>
                      <a:pt x="248" y="1432"/>
                    </a:lnTo>
                    <a:lnTo>
                      <a:pt x="253" y="1429"/>
                    </a:lnTo>
                    <a:lnTo>
                      <a:pt x="259" y="1427"/>
                    </a:lnTo>
                    <a:lnTo>
                      <a:pt x="266" y="1424"/>
                    </a:lnTo>
                    <a:lnTo>
                      <a:pt x="273" y="1422"/>
                    </a:lnTo>
                    <a:lnTo>
                      <a:pt x="280" y="1420"/>
                    </a:lnTo>
                    <a:lnTo>
                      <a:pt x="287" y="1415"/>
                    </a:lnTo>
                    <a:lnTo>
                      <a:pt x="293" y="1411"/>
                    </a:lnTo>
                    <a:lnTo>
                      <a:pt x="299" y="1405"/>
                    </a:lnTo>
                    <a:lnTo>
                      <a:pt x="305" y="1400"/>
                    </a:lnTo>
                    <a:lnTo>
                      <a:pt x="312" y="1396"/>
                    </a:lnTo>
                    <a:lnTo>
                      <a:pt x="318" y="1392"/>
                    </a:lnTo>
                    <a:lnTo>
                      <a:pt x="324" y="1388"/>
                    </a:lnTo>
                    <a:lnTo>
                      <a:pt x="329" y="1383"/>
                    </a:lnTo>
                    <a:lnTo>
                      <a:pt x="336" y="1376"/>
                    </a:lnTo>
                    <a:lnTo>
                      <a:pt x="342" y="1367"/>
                    </a:lnTo>
                    <a:lnTo>
                      <a:pt x="348" y="1358"/>
                    </a:lnTo>
                    <a:lnTo>
                      <a:pt x="352" y="1352"/>
                    </a:lnTo>
                    <a:lnTo>
                      <a:pt x="357" y="1348"/>
                    </a:lnTo>
                    <a:lnTo>
                      <a:pt x="362" y="1346"/>
                    </a:lnTo>
                    <a:lnTo>
                      <a:pt x="366" y="1344"/>
                    </a:lnTo>
                    <a:lnTo>
                      <a:pt x="372" y="1341"/>
                    </a:lnTo>
                    <a:lnTo>
                      <a:pt x="378" y="1338"/>
                    </a:lnTo>
                    <a:lnTo>
                      <a:pt x="386" y="1333"/>
                    </a:lnTo>
                    <a:lnTo>
                      <a:pt x="393" y="1328"/>
                    </a:lnTo>
                    <a:lnTo>
                      <a:pt x="398" y="1322"/>
                    </a:lnTo>
                    <a:lnTo>
                      <a:pt x="403" y="1317"/>
                    </a:lnTo>
                    <a:lnTo>
                      <a:pt x="407" y="1314"/>
                    </a:lnTo>
                    <a:lnTo>
                      <a:pt x="411" y="1310"/>
                    </a:lnTo>
                    <a:lnTo>
                      <a:pt x="417" y="1308"/>
                    </a:lnTo>
                    <a:lnTo>
                      <a:pt x="425" y="1306"/>
                    </a:lnTo>
                    <a:lnTo>
                      <a:pt x="435" y="1306"/>
                    </a:lnTo>
                    <a:lnTo>
                      <a:pt x="448" y="1307"/>
                    </a:lnTo>
                    <a:lnTo>
                      <a:pt x="460" y="1308"/>
                    </a:lnTo>
                    <a:lnTo>
                      <a:pt x="472" y="1309"/>
                    </a:lnTo>
                    <a:lnTo>
                      <a:pt x="484" y="1310"/>
                    </a:lnTo>
                    <a:lnTo>
                      <a:pt x="494" y="1310"/>
                    </a:lnTo>
                    <a:lnTo>
                      <a:pt x="504" y="1308"/>
                    </a:lnTo>
                    <a:lnTo>
                      <a:pt x="514" y="1303"/>
                    </a:lnTo>
                    <a:lnTo>
                      <a:pt x="523" y="1295"/>
                    </a:lnTo>
                    <a:lnTo>
                      <a:pt x="531" y="1285"/>
                    </a:lnTo>
                    <a:lnTo>
                      <a:pt x="540" y="1275"/>
                    </a:lnTo>
                    <a:lnTo>
                      <a:pt x="549" y="1265"/>
                    </a:lnTo>
                    <a:lnTo>
                      <a:pt x="559" y="1256"/>
                    </a:lnTo>
                    <a:lnTo>
                      <a:pt x="569" y="1247"/>
                    </a:lnTo>
                    <a:lnTo>
                      <a:pt x="580" y="1240"/>
                    </a:lnTo>
                    <a:lnTo>
                      <a:pt x="592" y="1233"/>
                    </a:lnTo>
                    <a:lnTo>
                      <a:pt x="606" y="1229"/>
                    </a:lnTo>
                    <a:lnTo>
                      <a:pt x="620" y="1224"/>
                    </a:lnTo>
                    <a:lnTo>
                      <a:pt x="631" y="1218"/>
                    </a:lnTo>
                    <a:lnTo>
                      <a:pt x="643" y="1211"/>
                    </a:lnTo>
                    <a:lnTo>
                      <a:pt x="653" y="1204"/>
                    </a:lnTo>
                    <a:lnTo>
                      <a:pt x="662" y="1197"/>
                    </a:lnTo>
                    <a:lnTo>
                      <a:pt x="670" y="1190"/>
                    </a:lnTo>
                    <a:lnTo>
                      <a:pt x="678" y="1184"/>
                    </a:lnTo>
                    <a:lnTo>
                      <a:pt x="686" y="1179"/>
                    </a:lnTo>
                    <a:lnTo>
                      <a:pt x="696" y="1172"/>
                    </a:lnTo>
                    <a:lnTo>
                      <a:pt x="707" y="1158"/>
                    </a:lnTo>
                    <a:lnTo>
                      <a:pt x="719" y="1141"/>
                    </a:lnTo>
                    <a:lnTo>
                      <a:pt x="730" y="1118"/>
                    </a:lnTo>
                    <a:lnTo>
                      <a:pt x="742" y="1093"/>
                    </a:lnTo>
                    <a:lnTo>
                      <a:pt x="753" y="1065"/>
                    </a:lnTo>
                    <a:lnTo>
                      <a:pt x="762" y="1035"/>
                    </a:lnTo>
                    <a:lnTo>
                      <a:pt x="769" y="1005"/>
                    </a:lnTo>
                    <a:lnTo>
                      <a:pt x="775" y="978"/>
                    </a:lnTo>
                    <a:lnTo>
                      <a:pt x="778" y="960"/>
                    </a:lnTo>
                    <a:lnTo>
                      <a:pt x="783" y="947"/>
                    </a:lnTo>
                    <a:lnTo>
                      <a:pt x="787" y="939"/>
                    </a:lnTo>
                    <a:lnTo>
                      <a:pt x="790" y="936"/>
                    </a:lnTo>
                    <a:lnTo>
                      <a:pt x="795" y="933"/>
                    </a:lnTo>
                    <a:lnTo>
                      <a:pt x="800" y="931"/>
                    </a:lnTo>
                    <a:lnTo>
                      <a:pt x="807" y="928"/>
                    </a:lnTo>
                    <a:lnTo>
                      <a:pt x="815" y="923"/>
                    </a:lnTo>
                    <a:lnTo>
                      <a:pt x="822" y="917"/>
                    </a:lnTo>
                    <a:lnTo>
                      <a:pt x="829" y="912"/>
                    </a:lnTo>
                    <a:lnTo>
                      <a:pt x="835" y="905"/>
                    </a:lnTo>
                    <a:lnTo>
                      <a:pt x="839" y="899"/>
                    </a:lnTo>
                    <a:lnTo>
                      <a:pt x="843" y="894"/>
                    </a:lnTo>
                    <a:lnTo>
                      <a:pt x="845" y="891"/>
                    </a:lnTo>
                    <a:lnTo>
                      <a:pt x="846" y="890"/>
                    </a:lnTo>
                    <a:lnTo>
                      <a:pt x="846" y="890"/>
                    </a:lnTo>
                    <a:lnTo>
                      <a:pt x="845" y="891"/>
                    </a:lnTo>
                    <a:lnTo>
                      <a:pt x="843" y="893"/>
                    </a:lnTo>
                    <a:lnTo>
                      <a:pt x="838" y="894"/>
                    </a:lnTo>
                    <a:lnTo>
                      <a:pt x="834" y="897"/>
                    </a:lnTo>
                    <a:lnTo>
                      <a:pt x="826" y="899"/>
                    </a:lnTo>
                    <a:lnTo>
                      <a:pt x="815" y="900"/>
                    </a:lnTo>
                    <a:lnTo>
                      <a:pt x="803" y="900"/>
                    </a:lnTo>
                    <a:lnTo>
                      <a:pt x="790" y="900"/>
                    </a:lnTo>
                    <a:lnTo>
                      <a:pt x="782" y="900"/>
                    </a:lnTo>
                    <a:lnTo>
                      <a:pt x="776" y="901"/>
                    </a:lnTo>
                    <a:lnTo>
                      <a:pt x="774" y="900"/>
                    </a:lnTo>
                    <a:lnTo>
                      <a:pt x="772" y="899"/>
                    </a:lnTo>
                    <a:lnTo>
                      <a:pt x="772" y="895"/>
                    </a:lnTo>
                    <a:lnTo>
                      <a:pt x="770" y="891"/>
                    </a:lnTo>
                    <a:lnTo>
                      <a:pt x="769" y="884"/>
                    </a:lnTo>
                    <a:lnTo>
                      <a:pt x="766" y="875"/>
                    </a:lnTo>
                    <a:lnTo>
                      <a:pt x="761" y="862"/>
                    </a:lnTo>
                    <a:lnTo>
                      <a:pt x="755" y="848"/>
                    </a:lnTo>
                    <a:lnTo>
                      <a:pt x="751" y="834"/>
                    </a:lnTo>
                    <a:lnTo>
                      <a:pt x="747" y="821"/>
                    </a:lnTo>
                    <a:lnTo>
                      <a:pt x="745" y="807"/>
                    </a:lnTo>
                    <a:lnTo>
                      <a:pt x="747" y="794"/>
                    </a:lnTo>
                    <a:lnTo>
                      <a:pt x="753" y="785"/>
                    </a:lnTo>
                    <a:lnTo>
                      <a:pt x="761" y="777"/>
                    </a:lnTo>
                    <a:lnTo>
                      <a:pt x="770" y="768"/>
                    </a:lnTo>
                    <a:lnTo>
                      <a:pt x="780" y="758"/>
                    </a:lnTo>
                    <a:lnTo>
                      <a:pt x="789" y="749"/>
                    </a:lnTo>
                    <a:lnTo>
                      <a:pt x="796" y="742"/>
                    </a:lnTo>
                    <a:lnTo>
                      <a:pt x="801" y="736"/>
                    </a:lnTo>
                    <a:lnTo>
                      <a:pt x="806" y="732"/>
                    </a:lnTo>
                    <a:lnTo>
                      <a:pt x="807" y="731"/>
                    </a:lnTo>
                    <a:lnTo>
                      <a:pt x="808" y="727"/>
                    </a:lnTo>
                    <a:lnTo>
                      <a:pt x="811" y="719"/>
                    </a:lnTo>
                    <a:lnTo>
                      <a:pt x="807" y="712"/>
                    </a:lnTo>
                    <a:lnTo>
                      <a:pt x="797" y="709"/>
                    </a:lnTo>
                    <a:lnTo>
                      <a:pt x="789" y="706"/>
                    </a:lnTo>
                    <a:lnTo>
                      <a:pt x="780" y="700"/>
                    </a:lnTo>
                    <a:lnTo>
                      <a:pt x="772" y="691"/>
                    </a:lnTo>
                    <a:lnTo>
                      <a:pt x="763" y="681"/>
                    </a:lnTo>
                    <a:lnTo>
                      <a:pt x="758" y="671"/>
                    </a:lnTo>
                    <a:lnTo>
                      <a:pt x="752" y="662"/>
                    </a:lnTo>
                    <a:lnTo>
                      <a:pt x="749" y="656"/>
                    </a:lnTo>
                    <a:lnTo>
                      <a:pt x="747" y="653"/>
                    </a:lnTo>
                    <a:lnTo>
                      <a:pt x="744" y="651"/>
                    </a:lnTo>
                    <a:lnTo>
                      <a:pt x="738" y="645"/>
                    </a:lnTo>
                    <a:lnTo>
                      <a:pt x="734" y="637"/>
                    </a:lnTo>
                    <a:lnTo>
                      <a:pt x="736" y="626"/>
                    </a:lnTo>
                    <a:lnTo>
                      <a:pt x="744" y="613"/>
                    </a:lnTo>
                    <a:lnTo>
                      <a:pt x="750" y="600"/>
                    </a:lnTo>
                    <a:lnTo>
                      <a:pt x="750" y="589"/>
                    </a:lnTo>
                    <a:lnTo>
                      <a:pt x="742" y="576"/>
                    </a:lnTo>
                    <a:lnTo>
                      <a:pt x="735" y="566"/>
                    </a:lnTo>
                    <a:lnTo>
                      <a:pt x="736" y="559"/>
                    </a:lnTo>
                    <a:lnTo>
                      <a:pt x="744" y="553"/>
                    </a:lnTo>
                    <a:lnTo>
                      <a:pt x="758" y="549"/>
                    </a:lnTo>
                    <a:lnTo>
                      <a:pt x="769" y="540"/>
                    </a:lnTo>
                    <a:lnTo>
                      <a:pt x="773" y="529"/>
                    </a:lnTo>
                    <a:lnTo>
                      <a:pt x="768" y="519"/>
                    </a:lnTo>
                    <a:lnTo>
                      <a:pt x="758" y="516"/>
                    </a:lnTo>
                    <a:lnTo>
                      <a:pt x="750" y="523"/>
                    </a:lnTo>
                    <a:lnTo>
                      <a:pt x="746" y="531"/>
                    </a:lnTo>
                    <a:lnTo>
                      <a:pt x="740" y="536"/>
                    </a:lnTo>
                    <a:lnTo>
                      <a:pt x="725" y="532"/>
                    </a:lnTo>
                    <a:lnTo>
                      <a:pt x="716" y="529"/>
                    </a:lnTo>
                    <a:lnTo>
                      <a:pt x="707" y="527"/>
                    </a:lnTo>
                    <a:lnTo>
                      <a:pt x="700" y="527"/>
                    </a:lnTo>
                    <a:lnTo>
                      <a:pt x="692" y="527"/>
                    </a:lnTo>
                    <a:lnTo>
                      <a:pt x="685" y="527"/>
                    </a:lnTo>
                    <a:lnTo>
                      <a:pt x="678" y="529"/>
                    </a:lnTo>
                    <a:lnTo>
                      <a:pt x="670" y="530"/>
                    </a:lnTo>
                    <a:lnTo>
                      <a:pt x="661" y="532"/>
                    </a:lnTo>
                    <a:lnTo>
                      <a:pt x="647" y="539"/>
                    </a:lnTo>
                    <a:lnTo>
                      <a:pt x="643" y="550"/>
                    </a:lnTo>
                    <a:lnTo>
                      <a:pt x="638" y="557"/>
                    </a:lnTo>
                    <a:lnTo>
                      <a:pt x="628" y="554"/>
                    </a:lnTo>
                    <a:lnTo>
                      <a:pt x="620" y="551"/>
                    </a:lnTo>
                    <a:lnTo>
                      <a:pt x="611" y="547"/>
                    </a:lnTo>
                    <a:lnTo>
                      <a:pt x="603" y="545"/>
                    </a:lnTo>
                    <a:lnTo>
                      <a:pt x="595" y="544"/>
                    </a:lnTo>
                    <a:lnTo>
                      <a:pt x="588" y="544"/>
                    </a:lnTo>
                    <a:lnTo>
                      <a:pt x="580" y="546"/>
                    </a:lnTo>
                    <a:lnTo>
                      <a:pt x="574" y="550"/>
                    </a:lnTo>
                    <a:lnTo>
                      <a:pt x="568" y="554"/>
                    </a:lnTo>
                    <a:lnTo>
                      <a:pt x="561" y="560"/>
                    </a:lnTo>
                    <a:lnTo>
                      <a:pt x="554" y="567"/>
                    </a:lnTo>
                    <a:lnTo>
                      <a:pt x="546" y="574"/>
                    </a:lnTo>
                    <a:lnTo>
                      <a:pt x="539" y="582"/>
                    </a:lnTo>
                    <a:lnTo>
                      <a:pt x="532" y="589"/>
                    </a:lnTo>
                    <a:lnTo>
                      <a:pt x="527" y="596"/>
                    </a:lnTo>
                    <a:lnTo>
                      <a:pt x="524" y="603"/>
                    </a:lnTo>
                    <a:lnTo>
                      <a:pt x="523" y="610"/>
                    </a:lnTo>
                    <a:lnTo>
                      <a:pt x="522" y="625"/>
                    </a:lnTo>
                    <a:lnTo>
                      <a:pt x="518" y="641"/>
                    </a:lnTo>
                    <a:lnTo>
                      <a:pt x="514" y="653"/>
                    </a:lnTo>
                    <a:lnTo>
                      <a:pt x="512" y="659"/>
                    </a:lnTo>
                    <a:lnTo>
                      <a:pt x="511" y="657"/>
                    </a:lnTo>
                    <a:lnTo>
                      <a:pt x="507" y="651"/>
                    </a:lnTo>
                    <a:lnTo>
                      <a:pt x="501" y="644"/>
                    </a:lnTo>
                    <a:lnTo>
                      <a:pt x="494" y="635"/>
                    </a:lnTo>
                    <a:lnTo>
                      <a:pt x="486" y="627"/>
                    </a:lnTo>
                    <a:lnTo>
                      <a:pt x="478" y="620"/>
                    </a:lnTo>
                    <a:lnTo>
                      <a:pt x="470" y="615"/>
                    </a:lnTo>
                    <a:lnTo>
                      <a:pt x="463" y="615"/>
                    </a:lnTo>
                    <a:lnTo>
                      <a:pt x="454" y="620"/>
                    </a:lnTo>
                    <a:lnTo>
                      <a:pt x="449" y="626"/>
                    </a:lnTo>
                    <a:lnTo>
                      <a:pt x="445" y="632"/>
                    </a:lnTo>
                    <a:lnTo>
                      <a:pt x="435" y="637"/>
                    </a:lnTo>
                    <a:lnTo>
                      <a:pt x="428" y="638"/>
                    </a:lnTo>
                    <a:lnTo>
                      <a:pt x="422" y="640"/>
                    </a:lnTo>
                    <a:lnTo>
                      <a:pt x="413" y="640"/>
                    </a:lnTo>
                    <a:lnTo>
                      <a:pt x="405" y="641"/>
                    </a:lnTo>
                    <a:lnTo>
                      <a:pt x="397" y="642"/>
                    </a:lnTo>
                    <a:lnTo>
                      <a:pt x="389" y="644"/>
                    </a:lnTo>
                    <a:lnTo>
                      <a:pt x="382" y="649"/>
                    </a:lnTo>
                    <a:lnTo>
                      <a:pt x="375" y="653"/>
                    </a:lnTo>
                    <a:lnTo>
                      <a:pt x="365" y="657"/>
                    </a:lnTo>
                    <a:lnTo>
                      <a:pt x="360" y="649"/>
                    </a:lnTo>
                    <a:lnTo>
                      <a:pt x="362" y="633"/>
                    </a:lnTo>
                    <a:lnTo>
                      <a:pt x="370" y="615"/>
                    </a:lnTo>
                    <a:lnTo>
                      <a:pt x="375" y="606"/>
                    </a:lnTo>
                    <a:lnTo>
                      <a:pt x="382" y="598"/>
                    </a:lnTo>
                    <a:lnTo>
                      <a:pt x="389" y="589"/>
                    </a:lnTo>
                    <a:lnTo>
                      <a:pt x="397" y="580"/>
                    </a:lnTo>
                    <a:lnTo>
                      <a:pt x="404" y="570"/>
                    </a:lnTo>
                    <a:lnTo>
                      <a:pt x="411" y="561"/>
                    </a:lnTo>
                    <a:lnTo>
                      <a:pt x="418" y="552"/>
                    </a:lnTo>
                    <a:lnTo>
                      <a:pt x="425" y="544"/>
                    </a:lnTo>
                    <a:lnTo>
                      <a:pt x="432" y="536"/>
                    </a:lnTo>
                    <a:lnTo>
                      <a:pt x="439" y="527"/>
                    </a:lnTo>
                    <a:lnTo>
                      <a:pt x="447" y="519"/>
                    </a:lnTo>
                    <a:lnTo>
                      <a:pt x="455" y="511"/>
                    </a:lnTo>
                    <a:lnTo>
                      <a:pt x="463" y="505"/>
                    </a:lnTo>
                    <a:lnTo>
                      <a:pt x="471" y="499"/>
                    </a:lnTo>
                    <a:lnTo>
                      <a:pt x="478" y="496"/>
                    </a:lnTo>
                    <a:lnTo>
                      <a:pt x="485" y="494"/>
                    </a:lnTo>
                    <a:lnTo>
                      <a:pt x="491" y="494"/>
                    </a:lnTo>
                    <a:lnTo>
                      <a:pt x="494" y="496"/>
                    </a:lnTo>
                    <a:lnTo>
                      <a:pt x="499" y="497"/>
                    </a:lnTo>
                    <a:lnTo>
                      <a:pt x="502" y="497"/>
                    </a:lnTo>
                    <a:lnTo>
                      <a:pt x="506" y="497"/>
                    </a:lnTo>
                    <a:lnTo>
                      <a:pt x="510" y="494"/>
                    </a:lnTo>
                    <a:lnTo>
                      <a:pt x="516" y="490"/>
                    </a:lnTo>
                    <a:lnTo>
                      <a:pt x="523" y="483"/>
                    </a:lnTo>
                    <a:lnTo>
                      <a:pt x="532" y="475"/>
                    </a:lnTo>
                    <a:lnTo>
                      <a:pt x="542" y="466"/>
                    </a:lnTo>
                    <a:lnTo>
                      <a:pt x="553" y="456"/>
                    </a:lnTo>
                    <a:lnTo>
                      <a:pt x="564" y="447"/>
                    </a:lnTo>
                    <a:lnTo>
                      <a:pt x="575" y="438"/>
                    </a:lnTo>
                    <a:lnTo>
                      <a:pt x="584" y="429"/>
                    </a:lnTo>
                    <a:lnTo>
                      <a:pt x="593" y="419"/>
                    </a:lnTo>
                    <a:lnTo>
                      <a:pt x="600" y="411"/>
                    </a:lnTo>
                    <a:lnTo>
                      <a:pt x="611" y="396"/>
                    </a:lnTo>
                    <a:lnTo>
                      <a:pt x="618" y="384"/>
                    </a:lnTo>
                    <a:lnTo>
                      <a:pt x="621" y="372"/>
                    </a:lnTo>
                    <a:lnTo>
                      <a:pt x="616" y="357"/>
                    </a:lnTo>
                    <a:lnTo>
                      <a:pt x="614" y="343"/>
                    </a:lnTo>
                    <a:lnTo>
                      <a:pt x="620" y="333"/>
                    </a:lnTo>
                    <a:lnTo>
                      <a:pt x="629" y="324"/>
                    </a:lnTo>
                    <a:lnTo>
                      <a:pt x="639" y="312"/>
                    </a:lnTo>
                    <a:lnTo>
                      <a:pt x="645" y="304"/>
                    </a:lnTo>
                    <a:lnTo>
                      <a:pt x="653" y="293"/>
                    </a:lnTo>
                    <a:lnTo>
                      <a:pt x="662" y="279"/>
                    </a:lnTo>
                    <a:lnTo>
                      <a:pt x="673" y="265"/>
                    </a:lnTo>
                    <a:lnTo>
                      <a:pt x="682" y="252"/>
                    </a:lnTo>
                    <a:lnTo>
                      <a:pt x="690" y="241"/>
                    </a:lnTo>
                    <a:lnTo>
                      <a:pt x="696" y="233"/>
                    </a:lnTo>
                    <a:lnTo>
                      <a:pt x="698" y="230"/>
                    </a:lnTo>
                    <a:lnTo>
                      <a:pt x="697" y="232"/>
                    </a:lnTo>
                    <a:lnTo>
                      <a:pt x="693" y="233"/>
                    </a:lnTo>
                    <a:lnTo>
                      <a:pt x="687" y="236"/>
                    </a:lnTo>
                    <a:lnTo>
                      <a:pt x="682" y="241"/>
                    </a:lnTo>
                    <a:lnTo>
                      <a:pt x="674" y="245"/>
                    </a:lnTo>
                    <a:lnTo>
                      <a:pt x="666" y="251"/>
                    </a:lnTo>
                    <a:lnTo>
                      <a:pt x="658" y="257"/>
                    </a:lnTo>
                    <a:lnTo>
                      <a:pt x="649" y="263"/>
                    </a:lnTo>
                    <a:lnTo>
                      <a:pt x="643" y="270"/>
                    </a:lnTo>
                    <a:lnTo>
                      <a:pt x="637" y="277"/>
                    </a:lnTo>
                    <a:lnTo>
                      <a:pt x="632" y="282"/>
                    </a:lnTo>
                    <a:lnTo>
                      <a:pt x="628" y="288"/>
                    </a:lnTo>
                    <a:lnTo>
                      <a:pt x="623" y="293"/>
                    </a:lnTo>
                    <a:lnTo>
                      <a:pt x="618" y="296"/>
                    </a:lnTo>
                    <a:lnTo>
                      <a:pt x="613" y="297"/>
                    </a:lnTo>
                    <a:lnTo>
                      <a:pt x="606" y="296"/>
                    </a:lnTo>
                    <a:lnTo>
                      <a:pt x="599" y="294"/>
                    </a:lnTo>
                    <a:lnTo>
                      <a:pt x="593" y="293"/>
                    </a:lnTo>
                    <a:lnTo>
                      <a:pt x="588" y="290"/>
                    </a:lnTo>
                    <a:lnTo>
                      <a:pt x="585" y="289"/>
                    </a:lnTo>
                    <a:lnTo>
                      <a:pt x="582" y="287"/>
                    </a:lnTo>
                    <a:lnTo>
                      <a:pt x="577" y="284"/>
                    </a:lnTo>
                    <a:lnTo>
                      <a:pt x="574" y="280"/>
                    </a:lnTo>
                    <a:lnTo>
                      <a:pt x="568" y="274"/>
                    </a:lnTo>
                    <a:lnTo>
                      <a:pt x="561" y="270"/>
                    </a:lnTo>
                    <a:lnTo>
                      <a:pt x="554" y="265"/>
                    </a:lnTo>
                    <a:lnTo>
                      <a:pt x="547" y="263"/>
                    </a:lnTo>
                    <a:lnTo>
                      <a:pt x="540" y="259"/>
                    </a:lnTo>
                    <a:lnTo>
                      <a:pt x="534" y="257"/>
                    </a:lnTo>
                    <a:lnTo>
                      <a:pt x="527" y="254"/>
                    </a:lnTo>
                    <a:lnTo>
                      <a:pt x="523" y="248"/>
                    </a:lnTo>
                    <a:lnTo>
                      <a:pt x="518" y="241"/>
                    </a:lnTo>
                    <a:lnTo>
                      <a:pt x="515" y="227"/>
                    </a:lnTo>
                    <a:lnTo>
                      <a:pt x="515" y="218"/>
                    </a:lnTo>
                    <a:lnTo>
                      <a:pt x="511" y="211"/>
                    </a:lnTo>
                    <a:lnTo>
                      <a:pt x="496" y="203"/>
                    </a:lnTo>
                    <a:lnTo>
                      <a:pt x="477" y="196"/>
                    </a:lnTo>
                    <a:lnTo>
                      <a:pt x="468" y="192"/>
                    </a:lnTo>
                    <a:lnTo>
                      <a:pt x="463" y="191"/>
                    </a:lnTo>
                    <a:lnTo>
                      <a:pt x="463" y="191"/>
                    </a:lnTo>
                    <a:lnTo>
                      <a:pt x="463" y="187"/>
                    </a:lnTo>
                    <a:lnTo>
                      <a:pt x="461" y="177"/>
                    </a:lnTo>
                    <a:lnTo>
                      <a:pt x="454" y="166"/>
                    </a:lnTo>
                    <a:lnTo>
                      <a:pt x="441" y="159"/>
                    </a:lnTo>
                    <a:lnTo>
                      <a:pt x="427" y="151"/>
                    </a:lnTo>
                    <a:lnTo>
                      <a:pt x="418" y="137"/>
                    </a:lnTo>
                    <a:lnTo>
                      <a:pt x="417" y="123"/>
                    </a:lnTo>
                    <a:lnTo>
                      <a:pt x="425" y="115"/>
                    </a:lnTo>
                    <a:lnTo>
                      <a:pt x="436" y="112"/>
                    </a:lnTo>
                    <a:lnTo>
                      <a:pt x="445" y="113"/>
                    </a:lnTo>
                    <a:lnTo>
                      <a:pt x="451" y="119"/>
                    </a:lnTo>
                    <a:lnTo>
                      <a:pt x="457" y="131"/>
                    </a:lnTo>
                    <a:lnTo>
                      <a:pt x="461" y="144"/>
                    </a:lnTo>
                    <a:lnTo>
                      <a:pt x="462" y="151"/>
                    </a:lnTo>
                    <a:lnTo>
                      <a:pt x="463" y="153"/>
                    </a:lnTo>
                    <a:lnTo>
                      <a:pt x="463" y="153"/>
                    </a:lnTo>
                    <a:lnTo>
                      <a:pt x="464" y="156"/>
                    </a:lnTo>
                    <a:lnTo>
                      <a:pt x="468" y="159"/>
                    </a:lnTo>
                    <a:lnTo>
                      <a:pt x="474" y="165"/>
                    </a:lnTo>
                    <a:lnTo>
                      <a:pt x="485" y="169"/>
                    </a:lnTo>
                    <a:lnTo>
                      <a:pt x="485" y="167"/>
                    </a:lnTo>
                    <a:lnTo>
                      <a:pt x="485" y="159"/>
                    </a:lnTo>
                    <a:lnTo>
                      <a:pt x="485" y="149"/>
                    </a:lnTo>
                    <a:lnTo>
                      <a:pt x="485" y="137"/>
                    </a:lnTo>
                    <a:lnTo>
                      <a:pt x="484" y="126"/>
                    </a:lnTo>
                    <a:lnTo>
                      <a:pt x="480" y="114"/>
                    </a:lnTo>
                    <a:lnTo>
                      <a:pt x="476" y="107"/>
                    </a:lnTo>
                    <a:lnTo>
                      <a:pt x="474" y="104"/>
                    </a:lnTo>
                    <a:lnTo>
                      <a:pt x="476" y="103"/>
                    </a:lnTo>
                    <a:lnTo>
                      <a:pt x="480" y="99"/>
                    </a:lnTo>
                    <a:lnTo>
                      <a:pt x="484" y="92"/>
                    </a:lnTo>
                    <a:lnTo>
                      <a:pt x="485" y="82"/>
                    </a:lnTo>
                    <a:lnTo>
                      <a:pt x="485" y="66"/>
                    </a:lnTo>
                    <a:lnTo>
                      <a:pt x="485" y="46"/>
                    </a:lnTo>
                    <a:lnTo>
                      <a:pt x="489" y="29"/>
                    </a:lnTo>
                    <a:lnTo>
                      <a:pt x="501" y="22"/>
                    </a:lnTo>
                    <a:lnTo>
                      <a:pt x="510" y="21"/>
                    </a:lnTo>
                    <a:lnTo>
                      <a:pt x="519" y="20"/>
                    </a:lnTo>
                    <a:lnTo>
                      <a:pt x="529" y="16"/>
                    </a:lnTo>
                    <a:lnTo>
                      <a:pt x="537" y="13"/>
                    </a:lnTo>
                    <a:lnTo>
                      <a:pt x="545" y="10"/>
                    </a:lnTo>
                    <a:lnTo>
                      <a:pt x="550" y="7"/>
                    </a:lnTo>
                    <a:lnTo>
                      <a:pt x="555" y="6"/>
                    </a:lnTo>
                    <a:lnTo>
                      <a:pt x="556" y="5"/>
                    </a:lnTo>
                    <a:lnTo>
                      <a:pt x="557" y="5"/>
                    </a:lnTo>
                    <a:lnTo>
                      <a:pt x="562" y="3"/>
                    </a:lnTo>
                    <a:lnTo>
                      <a:pt x="568" y="2"/>
                    </a:lnTo>
                    <a:lnTo>
                      <a:pt x="576" y="1"/>
                    </a:lnTo>
                    <a:lnTo>
                      <a:pt x="580" y="1"/>
                    </a:lnTo>
                    <a:lnTo>
                      <a:pt x="584" y="0"/>
                    </a:lnTo>
                    <a:lnTo>
                      <a:pt x="588" y="0"/>
                    </a:lnTo>
                    <a:lnTo>
                      <a:pt x="593" y="1"/>
                    </a:lnTo>
                    <a:lnTo>
                      <a:pt x="598" y="1"/>
                    </a:lnTo>
                    <a:lnTo>
                      <a:pt x="602" y="2"/>
                    </a:lnTo>
                    <a:lnTo>
                      <a:pt x="607" y="3"/>
                    </a:lnTo>
                    <a:lnTo>
                      <a:pt x="611" y="5"/>
                    </a:lnTo>
                    <a:lnTo>
                      <a:pt x="620" y="8"/>
                    </a:lnTo>
                    <a:lnTo>
                      <a:pt x="628" y="10"/>
                    </a:lnTo>
                    <a:lnTo>
                      <a:pt x="636" y="13"/>
                    </a:lnTo>
                    <a:lnTo>
                      <a:pt x="643" y="15"/>
                    </a:lnTo>
                    <a:lnTo>
                      <a:pt x="648" y="18"/>
                    </a:lnTo>
                    <a:lnTo>
                      <a:pt x="654" y="23"/>
                    </a:lnTo>
                    <a:lnTo>
                      <a:pt x="658" y="29"/>
                    </a:lnTo>
                    <a:lnTo>
                      <a:pt x="661" y="38"/>
                    </a:lnTo>
                    <a:lnTo>
                      <a:pt x="668" y="56"/>
                    </a:lnTo>
                    <a:lnTo>
                      <a:pt x="678" y="73"/>
                    </a:lnTo>
                    <a:lnTo>
                      <a:pt x="687" y="85"/>
                    </a:lnTo>
                    <a:lnTo>
                      <a:pt x="692" y="98"/>
                    </a:lnTo>
                    <a:lnTo>
                      <a:pt x="691" y="111"/>
                    </a:lnTo>
                    <a:lnTo>
                      <a:pt x="691" y="121"/>
                    </a:lnTo>
                    <a:lnTo>
                      <a:pt x="697" y="129"/>
                    </a:lnTo>
                    <a:lnTo>
                      <a:pt x="714" y="131"/>
                    </a:lnTo>
                    <a:lnTo>
                      <a:pt x="724" y="130"/>
                    </a:lnTo>
                    <a:lnTo>
                      <a:pt x="731" y="128"/>
                    </a:lnTo>
                    <a:lnTo>
                      <a:pt x="737" y="124"/>
                    </a:lnTo>
                    <a:lnTo>
                      <a:pt x="739" y="121"/>
                    </a:lnTo>
                    <a:lnTo>
                      <a:pt x="742" y="118"/>
                    </a:lnTo>
                    <a:lnTo>
                      <a:pt x="744" y="115"/>
                    </a:lnTo>
                    <a:lnTo>
                      <a:pt x="747" y="114"/>
                    </a:lnTo>
                    <a:lnTo>
                      <a:pt x="753" y="115"/>
                    </a:lnTo>
                    <a:lnTo>
                      <a:pt x="760" y="116"/>
                    </a:lnTo>
                    <a:lnTo>
                      <a:pt x="767" y="118"/>
                    </a:lnTo>
                    <a:lnTo>
                      <a:pt x="774" y="119"/>
                    </a:lnTo>
                    <a:lnTo>
                      <a:pt x="781" y="120"/>
                    </a:lnTo>
                    <a:lnTo>
                      <a:pt x="788" y="121"/>
                    </a:lnTo>
                    <a:lnTo>
                      <a:pt x="792" y="123"/>
                    </a:lnTo>
                    <a:lnTo>
                      <a:pt x="796" y="127"/>
                    </a:lnTo>
                    <a:lnTo>
                      <a:pt x="797" y="131"/>
                    </a:lnTo>
                    <a:lnTo>
                      <a:pt x="796" y="143"/>
                    </a:lnTo>
                    <a:lnTo>
                      <a:pt x="791" y="154"/>
                    </a:lnTo>
                    <a:lnTo>
                      <a:pt x="781" y="166"/>
                    </a:lnTo>
                    <a:lnTo>
                      <a:pt x="763" y="181"/>
                    </a:lnTo>
                    <a:lnTo>
                      <a:pt x="747" y="194"/>
                    </a:lnTo>
                    <a:lnTo>
                      <a:pt x="739" y="201"/>
                    </a:lnTo>
                    <a:lnTo>
                      <a:pt x="736" y="203"/>
                    </a:lnTo>
                    <a:lnTo>
                      <a:pt x="736" y="203"/>
                    </a:lnTo>
                    <a:lnTo>
                      <a:pt x="737" y="203"/>
                    </a:lnTo>
                    <a:lnTo>
                      <a:pt x="742" y="203"/>
                    </a:lnTo>
                    <a:lnTo>
                      <a:pt x="747" y="203"/>
                    </a:lnTo>
                    <a:lnTo>
                      <a:pt x="755" y="203"/>
                    </a:lnTo>
                    <a:lnTo>
                      <a:pt x="763" y="203"/>
                    </a:lnTo>
                    <a:lnTo>
                      <a:pt x="773" y="203"/>
                    </a:lnTo>
                    <a:lnTo>
                      <a:pt x="782" y="203"/>
                    </a:lnTo>
                    <a:lnTo>
                      <a:pt x="791" y="203"/>
                    </a:lnTo>
                    <a:lnTo>
                      <a:pt x="799" y="202"/>
                    </a:lnTo>
                    <a:lnTo>
                      <a:pt x="808" y="199"/>
                    </a:lnTo>
                    <a:lnTo>
                      <a:pt x="816" y="196"/>
                    </a:lnTo>
                    <a:lnTo>
                      <a:pt x="825" y="191"/>
                    </a:lnTo>
                    <a:lnTo>
                      <a:pt x="830" y="188"/>
                    </a:lnTo>
                    <a:lnTo>
                      <a:pt x="836" y="184"/>
                    </a:lnTo>
                    <a:lnTo>
                      <a:pt x="839" y="182"/>
                    </a:lnTo>
                    <a:lnTo>
                      <a:pt x="841" y="181"/>
                    </a:lnTo>
                    <a:lnTo>
                      <a:pt x="842" y="181"/>
                    </a:lnTo>
                    <a:lnTo>
                      <a:pt x="844" y="181"/>
                    </a:lnTo>
                    <a:lnTo>
                      <a:pt x="849" y="180"/>
                    </a:lnTo>
                    <a:lnTo>
                      <a:pt x="854" y="179"/>
                    </a:lnTo>
                    <a:lnTo>
                      <a:pt x="861" y="175"/>
                    </a:lnTo>
                    <a:lnTo>
                      <a:pt x="868" y="172"/>
                    </a:lnTo>
                    <a:lnTo>
                      <a:pt x="876" y="166"/>
                    </a:lnTo>
                    <a:lnTo>
                      <a:pt x="884" y="159"/>
                    </a:lnTo>
                    <a:lnTo>
                      <a:pt x="892" y="151"/>
                    </a:lnTo>
                    <a:lnTo>
                      <a:pt x="902" y="144"/>
                    </a:lnTo>
                    <a:lnTo>
                      <a:pt x="909" y="138"/>
                    </a:lnTo>
                    <a:lnTo>
                      <a:pt x="915" y="134"/>
                    </a:lnTo>
                    <a:lnTo>
                      <a:pt x="920" y="129"/>
                    </a:lnTo>
                    <a:lnTo>
                      <a:pt x="922" y="126"/>
                    </a:lnTo>
                    <a:lnTo>
                      <a:pt x="922" y="123"/>
                    </a:lnTo>
                    <a:lnTo>
                      <a:pt x="918" y="121"/>
                    </a:lnTo>
                    <a:lnTo>
                      <a:pt x="911" y="119"/>
                    </a:lnTo>
                    <a:lnTo>
                      <a:pt x="904" y="115"/>
                    </a:lnTo>
                    <a:lnTo>
                      <a:pt x="897" y="111"/>
                    </a:lnTo>
                    <a:lnTo>
                      <a:pt x="892" y="107"/>
                    </a:lnTo>
                    <a:lnTo>
                      <a:pt x="889" y="104"/>
                    </a:lnTo>
                    <a:lnTo>
                      <a:pt x="889" y="100"/>
                    </a:lnTo>
                    <a:lnTo>
                      <a:pt x="892" y="99"/>
                    </a:lnTo>
                    <a:lnTo>
                      <a:pt x="901" y="98"/>
                    </a:lnTo>
                    <a:lnTo>
                      <a:pt x="910" y="98"/>
                    </a:lnTo>
                    <a:lnTo>
                      <a:pt x="915" y="100"/>
                    </a:lnTo>
                    <a:lnTo>
                      <a:pt x="921" y="101"/>
                    </a:lnTo>
                    <a:lnTo>
                      <a:pt x="925" y="104"/>
                    </a:lnTo>
                    <a:lnTo>
                      <a:pt x="928" y="106"/>
                    </a:lnTo>
                    <a:lnTo>
                      <a:pt x="932" y="107"/>
                    </a:lnTo>
                    <a:lnTo>
                      <a:pt x="937" y="109"/>
                    </a:lnTo>
                    <a:lnTo>
                      <a:pt x="944" y="109"/>
                    </a:lnTo>
                    <a:lnTo>
                      <a:pt x="952" y="109"/>
                    </a:lnTo>
                    <a:lnTo>
                      <a:pt x="959" y="112"/>
                    </a:lnTo>
                    <a:lnTo>
                      <a:pt x="965" y="114"/>
                    </a:lnTo>
                    <a:lnTo>
                      <a:pt x="971" y="118"/>
                    </a:lnTo>
                    <a:lnTo>
                      <a:pt x="976" y="121"/>
                    </a:lnTo>
                    <a:lnTo>
                      <a:pt x="981" y="126"/>
                    </a:lnTo>
                    <a:lnTo>
                      <a:pt x="985" y="131"/>
                    </a:lnTo>
                    <a:lnTo>
                      <a:pt x="989" y="137"/>
                    </a:lnTo>
                    <a:lnTo>
                      <a:pt x="996" y="142"/>
                    </a:lnTo>
                    <a:lnTo>
                      <a:pt x="1008" y="145"/>
                    </a:lnTo>
                    <a:lnTo>
                      <a:pt x="1023" y="145"/>
                    </a:lnTo>
                    <a:lnTo>
                      <a:pt x="1041" y="144"/>
                    </a:lnTo>
                    <a:lnTo>
                      <a:pt x="1059" y="143"/>
                    </a:lnTo>
                    <a:lnTo>
                      <a:pt x="1078" y="139"/>
                    </a:lnTo>
                    <a:lnTo>
                      <a:pt x="1095" y="136"/>
                    </a:lnTo>
                    <a:lnTo>
                      <a:pt x="1109" y="131"/>
                    </a:lnTo>
                    <a:lnTo>
                      <a:pt x="1122" y="127"/>
                    </a:lnTo>
                    <a:lnTo>
                      <a:pt x="1134" y="119"/>
                    </a:lnTo>
                    <a:lnTo>
                      <a:pt x="1148" y="111"/>
                    </a:lnTo>
                    <a:lnTo>
                      <a:pt x="1161" y="103"/>
                    </a:lnTo>
                    <a:lnTo>
                      <a:pt x="1173" y="95"/>
                    </a:lnTo>
                    <a:lnTo>
                      <a:pt x="1186" y="88"/>
                    </a:lnTo>
                    <a:lnTo>
                      <a:pt x="1198" y="83"/>
                    </a:lnTo>
                    <a:lnTo>
                      <a:pt x="1208" y="82"/>
                    </a:lnTo>
                    <a:lnTo>
                      <a:pt x="1217" y="82"/>
                    </a:lnTo>
                    <a:lnTo>
                      <a:pt x="1223" y="83"/>
                    </a:lnTo>
                    <a:lnTo>
                      <a:pt x="1229" y="84"/>
                    </a:lnTo>
                    <a:lnTo>
                      <a:pt x="1232" y="86"/>
                    </a:lnTo>
                    <a:lnTo>
                      <a:pt x="1236" y="90"/>
                    </a:lnTo>
                    <a:lnTo>
                      <a:pt x="1239" y="93"/>
                    </a:lnTo>
                    <a:lnTo>
                      <a:pt x="1245" y="98"/>
                    </a:lnTo>
                    <a:lnTo>
                      <a:pt x="1252" y="104"/>
                    </a:lnTo>
                    <a:lnTo>
                      <a:pt x="1261" y="111"/>
                    </a:lnTo>
                    <a:lnTo>
                      <a:pt x="1271" y="118"/>
                    </a:lnTo>
                    <a:lnTo>
                      <a:pt x="1282" y="124"/>
                    </a:lnTo>
                    <a:lnTo>
                      <a:pt x="1292" y="131"/>
                    </a:lnTo>
                    <a:lnTo>
                      <a:pt x="1303" y="139"/>
                    </a:lnTo>
                    <a:lnTo>
                      <a:pt x="1313" y="146"/>
                    </a:lnTo>
                    <a:lnTo>
                      <a:pt x="1322" y="153"/>
                    </a:lnTo>
                    <a:lnTo>
                      <a:pt x="1329" y="159"/>
                    </a:lnTo>
                    <a:lnTo>
                      <a:pt x="1335" y="165"/>
                    </a:lnTo>
                    <a:lnTo>
                      <a:pt x="1338" y="172"/>
                    </a:lnTo>
                    <a:lnTo>
                      <a:pt x="1343" y="177"/>
                    </a:lnTo>
                    <a:lnTo>
                      <a:pt x="1346" y="183"/>
                    </a:lnTo>
                    <a:lnTo>
                      <a:pt x="1351" y="188"/>
                    </a:lnTo>
                    <a:lnTo>
                      <a:pt x="1356" y="191"/>
                    </a:lnTo>
                    <a:lnTo>
                      <a:pt x="1363" y="192"/>
                    </a:lnTo>
                    <a:lnTo>
                      <a:pt x="1373" y="191"/>
                    </a:lnTo>
                    <a:lnTo>
                      <a:pt x="1383" y="189"/>
                    </a:lnTo>
                    <a:lnTo>
                      <a:pt x="1391" y="186"/>
                    </a:lnTo>
                    <a:lnTo>
                      <a:pt x="1400" y="182"/>
                    </a:lnTo>
                    <a:lnTo>
                      <a:pt x="1407" y="179"/>
                    </a:lnTo>
                    <a:lnTo>
                      <a:pt x="1415" y="177"/>
                    </a:lnTo>
                    <a:lnTo>
                      <a:pt x="1422" y="177"/>
                    </a:lnTo>
                    <a:lnTo>
                      <a:pt x="1430" y="181"/>
                    </a:lnTo>
                    <a:lnTo>
                      <a:pt x="1438" y="187"/>
                    </a:lnTo>
                    <a:lnTo>
                      <a:pt x="1446" y="195"/>
                    </a:lnTo>
                    <a:lnTo>
                      <a:pt x="1454" y="203"/>
                    </a:lnTo>
                    <a:lnTo>
                      <a:pt x="1462" y="211"/>
                    </a:lnTo>
                    <a:lnTo>
                      <a:pt x="1468" y="219"/>
                    </a:lnTo>
                    <a:lnTo>
                      <a:pt x="1474" y="228"/>
                    </a:lnTo>
                    <a:lnTo>
                      <a:pt x="1477" y="236"/>
                    </a:lnTo>
                    <a:lnTo>
                      <a:pt x="1479" y="244"/>
                    </a:lnTo>
                    <a:lnTo>
                      <a:pt x="1477" y="252"/>
                    </a:lnTo>
                    <a:lnTo>
                      <a:pt x="1473" y="267"/>
                    </a:lnTo>
                    <a:lnTo>
                      <a:pt x="1467" y="278"/>
                    </a:lnTo>
                    <a:lnTo>
                      <a:pt x="1462" y="284"/>
                    </a:lnTo>
                    <a:lnTo>
                      <a:pt x="1461" y="286"/>
                    </a:lnTo>
                    <a:lnTo>
                      <a:pt x="1462" y="287"/>
                    </a:lnTo>
                    <a:lnTo>
                      <a:pt x="1464" y="289"/>
                    </a:lnTo>
                    <a:lnTo>
                      <a:pt x="1467" y="293"/>
                    </a:lnTo>
                    <a:lnTo>
                      <a:pt x="1472" y="297"/>
                    </a:lnTo>
                    <a:lnTo>
                      <a:pt x="1477" y="304"/>
                    </a:lnTo>
                    <a:lnTo>
                      <a:pt x="1484" y="313"/>
                    </a:lnTo>
                    <a:lnTo>
                      <a:pt x="1491" y="323"/>
                    </a:lnTo>
                    <a:lnTo>
                      <a:pt x="1499" y="334"/>
                    </a:lnTo>
                    <a:lnTo>
                      <a:pt x="1506" y="347"/>
                    </a:lnTo>
                    <a:lnTo>
                      <a:pt x="1512" y="361"/>
                    </a:lnTo>
                    <a:lnTo>
                      <a:pt x="1515" y="375"/>
                    </a:lnTo>
                    <a:lnTo>
                      <a:pt x="1519" y="387"/>
                    </a:lnTo>
                    <a:lnTo>
                      <a:pt x="1521" y="400"/>
                    </a:lnTo>
                    <a:lnTo>
                      <a:pt x="1526" y="411"/>
                    </a:lnTo>
                    <a:lnTo>
                      <a:pt x="1530" y="421"/>
                    </a:lnTo>
                    <a:lnTo>
                      <a:pt x="1537" y="428"/>
                    </a:lnTo>
                    <a:lnTo>
                      <a:pt x="1546" y="433"/>
                    </a:lnTo>
                    <a:lnTo>
                      <a:pt x="1557" y="437"/>
                    </a:lnTo>
                    <a:lnTo>
                      <a:pt x="1567" y="439"/>
                    </a:lnTo>
                    <a:lnTo>
                      <a:pt x="1579" y="440"/>
                    </a:lnTo>
                    <a:lnTo>
                      <a:pt x="1588" y="440"/>
                    </a:lnTo>
                    <a:lnTo>
                      <a:pt x="1596" y="440"/>
                    </a:lnTo>
                    <a:lnTo>
                      <a:pt x="1601" y="439"/>
                    </a:lnTo>
                    <a:lnTo>
                      <a:pt x="1603" y="439"/>
                    </a:lnTo>
                    <a:lnTo>
                      <a:pt x="1605" y="444"/>
                    </a:lnTo>
                    <a:lnTo>
                      <a:pt x="1609" y="456"/>
                    </a:lnTo>
                    <a:lnTo>
                      <a:pt x="1612" y="474"/>
                    </a:lnTo>
                    <a:lnTo>
                      <a:pt x="1614" y="494"/>
                    </a:lnTo>
                    <a:lnTo>
                      <a:pt x="1613" y="505"/>
                    </a:lnTo>
                    <a:lnTo>
                      <a:pt x="1610" y="514"/>
                    </a:lnTo>
                    <a:lnTo>
                      <a:pt x="1604" y="522"/>
                    </a:lnTo>
                    <a:lnTo>
                      <a:pt x="1597" y="530"/>
                    </a:lnTo>
                    <a:lnTo>
                      <a:pt x="1589" y="537"/>
                    </a:lnTo>
                    <a:lnTo>
                      <a:pt x="1580" y="542"/>
                    </a:lnTo>
                    <a:lnTo>
                      <a:pt x="1569" y="546"/>
                    </a:lnTo>
                    <a:lnTo>
                      <a:pt x="1559" y="549"/>
                    </a:lnTo>
                    <a:lnTo>
                      <a:pt x="1550" y="549"/>
                    </a:lnTo>
                    <a:lnTo>
                      <a:pt x="1544" y="546"/>
                    </a:lnTo>
                    <a:lnTo>
                      <a:pt x="1538" y="542"/>
                    </a:lnTo>
                    <a:lnTo>
                      <a:pt x="1535" y="536"/>
                    </a:lnTo>
                    <a:lnTo>
                      <a:pt x="1531" y="529"/>
                    </a:lnTo>
                    <a:lnTo>
                      <a:pt x="1528" y="522"/>
                    </a:lnTo>
                    <a:lnTo>
                      <a:pt x="1522" y="515"/>
                    </a:lnTo>
                    <a:lnTo>
                      <a:pt x="1515" y="511"/>
                    </a:lnTo>
                    <a:lnTo>
                      <a:pt x="1508" y="507"/>
                    </a:lnTo>
                    <a:lnTo>
                      <a:pt x="1503" y="505"/>
                    </a:lnTo>
                    <a:lnTo>
                      <a:pt x="1498" y="504"/>
                    </a:lnTo>
                    <a:lnTo>
                      <a:pt x="1495" y="504"/>
                    </a:lnTo>
                    <a:lnTo>
                      <a:pt x="1491" y="504"/>
                    </a:lnTo>
                    <a:lnTo>
                      <a:pt x="1487" y="504"/>
                    </a:lnTo>
                    <a:lnTo>
                      <a:pt x="1483" y="505"/>
                    </a:lnTo>
                    <a:lnTo>
                      <a:pt x="1477" y="505"/>
                    </a:lnTo>
                    <a:lnTo>
                      <a:pt x="1468" y="500"/>
                    </a:lnTo>
                    <a:lnTo>
                      <a:pt x="1461" y="493"/>
                    </a:lnTo>
                    <a:lnTo>
                      <a:pt x="1454" y="489"/>
                    </a:lnTo>
                    <a:lnTo>
                      <a:pt x="1444" y="494"/>
                    </a:lnTo>
                    <a:lnTo>
                      <a:pt x="1439" y="500"/>
                    </a:lnTo>
                    <a:lnTo>
                      <a:pt x="1435" y="507"/>
                    </a:lnTo>
                    <a:lnTo>
                      <a:pt x="1431" y="514"/>
                    </a:lnTo>
                    <a:lnTo>
                      <a:pt x="1429" y="520"/>
                    </a:lnTo>
                    <a:lnTo>
                      <a:pt x="1424" y="524"/>
                    </a:lnTo>
                    <a:lnTo>
                      <a:pt x="1419" y="529"/>
                    </a:lnTo>
                    <a:lnTo>
                      <a:pt x="1411" y="531"/>
                    </a:lnTo>
                    <a:lnTo>
                      <a:pt x="1400" y="532"/>
                    </a:lnTo>
                    <a:lnTo>
                      <a:pt x="1389" y="532"/>
                    </a:lnTo>
                    <a:lnTo>
                      <a:pt x="1378" y="535"/>
                    </a:lnTo>
                    <a:lnTo>
                      <a:pt x="1370" y="538"/>
                    </a:lnTo>
                    <a:lnTo>
                      <a:pt x="1363" y="543"/>
                    </a:lnTo>
                    <a:lnTo>
                      <a:pt x="1358" y="550"/>
                    </a:lnTo>
                    <a:lnTo>
                      <a:pt x="1354" y="558"/>
                    </a:lnTo>
                    <a:lnTo>
                      <a:pt x="1352" y="569"/>
                    </a:lnTo>
                    <a:lnTo>
                      <a:pt x="1351" y="582"/>
                    </a:lnTo>
                    <a:lnTo>
                      <a:pt x="1351" y="607"/>
                    </a:lnTo>
                    <a:lnTo>
                      <a:pt x="1353" y="626"/>
                    </a:lnTo>
                    <a:lnTo>
                      <a:pt x="1360" y="641"/>
                    </a:lnTo>
                    <a:lnTo>
                      <a:pt x="1373" y="653"/>
                    </a:lnTo>
                    <a:lnTo>
                      <a:pt x="1382" y="660"/>
                    </a:lnTo>
                    <a:lnTo>
                      <a:pt x="1393" y="667"/>
                    </a:lnTo>
                    <a:lnTo>
                      <a:pt x="1406" y="675"/>
                    </a:lnTo>
                    <a:lnTo>
                      <a:pt x="1416" y="685"/>
                    </a:lnTo>
                    <a:lnTo>
                      <a:pt x="1426" y="693"/>
                    </a:lnTo>
                    <a:lnTo>
                      <a:pt x="1431" y="702"/>
                    </a:lnTo>
                    <a:lnTo>
                      <a:pt x="1432" y="711"/>
                    </a:lnTo>
                    <a:lnTo>
                      <a:pt x="1428" y="719"/>
                    </a:lnTo>
                    <a:lnTo>
                      <a:pt x="1416" y="731"/>
                    </a:lnTo>
                    <a:lnTo>
                      <a:pt x="1412" y="738"/>
                    </a:lnTo>
                    <a:lnTo>
                      <a:pt x="1412" y="746"/>
                    </a:lnTo>
                    <a:lnTo>
                      <a:pt x="1412" y="763"/>
                    </a:lnTo>
                    <a:lnTo>
                      <a:pt x="1409" y="784"/>
                    </a:lnTo>
                    <a:lnTo>
                      <a:pt x="1405" y="800"/>
                    </a:lnTo>
                    <a:lnTo>
                      <a:pt x="1398" y="811"/>
                    </a:lnTo>
                    <a:lnTo>
                      <a:pt x="1390" y="824"/>
                    </a:lnTo>
                    <a:lnTo>
                      <a:pt x="1385" y="836"/>
                    </a:lnTo>
                    <a:lnTo>
                      <a:pt x="1385" y="845"/>
                    </a:lnTo>
                    <a:lnTo>
                      <a:pt x="1383" y="854"/>
                    </a:lnTo>
                    <a:lnTo>
                      <a:pt x="1373" y="862"/>
                    </a:lnTo>
                    <a:lnTo>
                      <a:pt x="1366" y="867"/>
                    </a:lnTo>
                    <a:lnTo>
                      <a:pt x="1362" y="872"/>
                    </a:lnTo>
                    <a:lnTo>
                      <a:pt x="1361" y="878"/>
                    </a:lnTo>
                    <a:lnTo>
                      <a:pt x="1362" y="884"/>
                    </a:lnTo>
                    <a:lnTo>
                      <a:pt x="1367" y="889"/>
                    </a:lnTo>
                    <a:lnTo>
                      <a:pt x="1373" y="891"/>
                    </a:lnTo>
                    <a:lnTo>
                      <a:pt x="1381" y="892"/>
                    </a:lnTo>
                    <a:lnTo>
                      <a:pt x="1390" y="890"/>
                    </a:lnTo>
                    <a:lnTo>
                      <a:pt x="1399" y="885"/>
                    </a:lnTo>
                    <a:lnTo>
                      <a:pt x="1408" y="882"/>
                    </a:lnTo>
                    <a:lnTo>
                      <a:pt x="1416" y="879"/>
                    </a:lnTo>
                    <a:lnTo>
                      <a:pt x="1424" y="878"/>
                    </a:lnTo>
                    <a:lnTo>
                      <a:pt x="1430" y="878"/>
                    </a:lnTo>
                    <a:lnTo>
                      <a:pt x="1435" y="882"/>
                    </a:lnTo>
                    <a:lnTo>
                      <a:pt x="1437" y="886"/>
                    </a:lnTo>
                    <a:lnTo>
                      <a:pt x="1438" y="895"/>
                    </a:lnTo>
                    <a:lnTo>
                      <a:pt x="1438" y="906"/>
                    </a:lnTo>
                    <a:lnTo>
                      <a:pt x="1436" y="916"/>
                    </a:lnTo>
                    <a:lnTo>
                      <a:pt x="1434" y="927"/>
                    </a:lnTo>
                    <a:lnTo>
                      <a:pt x="1430" y="936"/>
                    </a:lnTo>
                    <a:lnTo>
                      <a:pt x="1424" y="944"/>
                    </a:lnTo>
                    <a:lnTo>
                      <a:pt x="1417" y="950"/>
                    </a:lnTo>
                    <a:lnTo>
                      <a:pt x="1409" y="954"/>
                    </a:lnTo>
                    <a:lnTo>
                      <a:pt x="1400" y="955"/>
                    </a:lnTo>
                    <a:lnTo>
                      <a:pt x="1390" y="955"/>
                    </a:lnTo>
                    <a:lnTo>
                      <a:pt x="1379" y="955"/>
                    </a:lnTo>
                    <a:lnTo>
                      <a:pt x="1369" y="955"/>
                    </a:lnTo>
                    <a:lnTo>
                      <a:pt x="1360" y="955"/>
                    </a:lnTo>
                    <a:lnTo>
                      <a:pt x="1350" y="958"/>
                    </a:lnTo>
                    <a:lnTo>
                      <a:pt x="1340" y="962"/>
                    </a:lnTo>
                    <a:lnTo>
                      <a:pt x="1331" y="968"/>
                    </a:lnTo>
                    <a:lnTo>
                      <a:pt x="1323" y="977"/>
                    </a:lnTo>
                    <a:lnTo>
                      <a:pt x="1310" y="993"/>
                    </a:lnTo>
                    <a:lnTo>
                      <a:pt x="1305" y="1004"/>
                    </a:lnTo>
                    <a:lnTo>
                      <a:pt x="1309" y="1014"/>
                    </a:lnTo>
                    <a:lnTo>
                      <a:pt x="1323" y="1027"/>
                    </a:lnTo>
                    <a:lnTo>
                      <a:pt x="1332" y="1035"/>
                    </a:lnTo>
                    <a:lnTo>
                      <a:pt x="1340" y="1041"/>
                    </a:lnTo>
                    <a:lnTo>
                      <a:pt x="1346" y="1046"/>
                    </a:lnTo>
                    <a:lnTo>
                      <a:pt x="1352" y="1052"/>
                    </a:lnTo>
                    <a:lnTo>
                      <a:pt x="1358" y="1058"/>
                    </a:lnTo>
                    <a:lnTo>
                      <a:pt x="1362" y="1065"/>
                    </a:lnTo>
                    <a:lnTo>
                      <a:pt x="1367" y="1072"/>
                    </a:lnTo>
                    <a:lnTo>
                      <a:pt x="1373" y="1081"/>
                    </a:lnTo>
                    <a:lnTo>
                      <a:pt x="1379" y="1089"/>
                    </a:lnTo>
                    <a:lnTo>
                      <a:pt x="1389" y="1094"/>
                    </a:lnTo>
                    <a:lnTo>
                      <a:pt x="1399" y="1095"/>
                    </a:lnTo>
                    <a:lnTo>
                      <a:pt x="1408" y="1095"/>
                    </a:lnTo>
                    <a:lnTo>
                      <a:pt x="1419" y="1093"/>
                    </a:lnTo>
                    <a:lnTo>
                      <a:pt x="1429" y="1091"/>
                    </a:lnTo>
                    <a:lnTo>
                      <a:pt x="1437" y="1090"/>
                    </a:lnTo>
                    <a:lnTo>
                      <a:pt x="1444" y="1091"/>
                    </a:lnTo>
                    <a:lnTo>
                      <a:pt x="1451" y="1094"/>
                    </a:lnTo>
                    <a:lnTo>
                      <a:pt x="1458" y="1098"/>
                    </a:lnTo>
                    <a:lnTo>
                      <a:pt x="1464" y="1103"/>
                    </a:lnTo>
                    <a:lnTo>
                      <a:pt x="1468" y="1109"/>
                    </a:lnTo>
                    <a:lnTo>
                      <a:pt x="1470" y="1114"/>
                    </a:lnTo>
                    <a:lnTo>
                      <a:pt x="1469" y="1120"/>
                    </a:lnTo>
                    <a:lnTo>
                      <a:pt x="1465" y="1126"/>
                    </a:lnTo>
                    <a:lnTo>
                      <a:pt x="1455" y="1131"/>
                    </a:lnTo>
                    <a:lnTo>
                      <a:pt x="1438" y="1140"/>
                    </a:lnTo>
                    <a:lnTo>
                      <a:pt x="1432" y="1154"/>
                    </a:lnTo>
                    <a:lnTo>
                      <a:pt x="1432" y="1169"/>
                    </a:lnTo>
                    <a:lnTo>
                      <a:pt x="1434" y="1185"/>
                    </a:lnTo>
                    <a:lnTo>
                      <a:pt x="1434" y="1196"/>
                    </a:lnTo>
                    <a:lnTo>
                      <a:pt x="1434" y="1203"/>
                    </a:lnTo>
                    <a:lnTo>
                      <a:pt x="1428" y="1207"/>
                    </a:lnTo>
                    <a:lnTo>
                      <a:pt x="1416" y="1212"/>
                    </a:lnTo>
                    <a:lnTo>
                      <a:pt x="1408" y="1218"/>
                    </a:lnTo>
                    <a:lnTo>
                      <a:pt x="1400" y="1225"/>
                    </a:lnTo>
                    <a:lnTo>
                      <a:pt x="1392" y="1233"/>
                    </a:lnTo>
                    <a:lnTo>
                      <a:pt x="1385" y="1243"/>
                    </a:lnTo>
                    <a:lnTo>
                      <a:pt x="1379" y="1255"/>
                    </a:lnTo>
                    <a:lnTo>
                      <a:pt x="1374" y="1268"/>
                    </a:lnTo>
                    <a:lnTo>
                      <a:pt x="1370" y="1282"/>
                    </a:lnTo>
                    <a:lnTo>
                      <a:pt x="1367" y="1295"/>
                    </a:lnTo>
                    <a:lnTo>
                      <a:pt x="1368" y="1323"/>
                    </a:lnTo>
                    <a:lnTo>
                      <a:pt x="1377" y="1345"/>
                    </a:lnTo>
                    <a:lnTo>
                      <a:pt x="1385" y="1361"/>
                    </a:lnTo>
                    <a:lnTo>
                      <a:pt x="1390" y="1367"/>
                    </a:lnTo>
                    <a:lnTo>
                      <a:pt x="1390" y="1369"/>
                    </a:lnTo>
                    <a:lnTo>
                      <a:pt x="1390" y="1376"/>
                    </a:lnTo>
                    <a:lnTo>
                      <a:pt x="1390" y="1390"/>
                    </a:lnTo>
                    <a:lnTo>
                      <a:pt x="1390" y="1411"/>
                    </a:lnTo>
                    <a:lnTo>
                      <a:pt x="1391" y="1434"/>
                    </a:lnTo>
                    <a:lnTo>
                      <a:pt x="1394" y="1453"/>
                    </a:lnTo>
                    <a:lnTo>
                      <a:pt x="1403" y="1473"/>
                    </a:lnTo>
                    <a:lnTo>
                      <a:pt x="1416" y="1492"/>
                    </a:lnTo>
                    <a:lnTo>
                      <a:pt x="1424" y="1503"/>
                    </a:lnTo>
                    <a:lnTo>
                      <a:pt x="1431" y="1511"/>
                    </a:lnTo>
                    <a:lnTo>
                      <a:pt x="1438" y="1518"/>
                    </a:lnTo>
                    <a:lnTo>
                      <a:pt x="1445" y="1524"/>
                    </a:lnTo>
                    <a:lnTo>
                      <a:pt x="1453" y="1528"/>
                    </a:lnTo>
                    <a:lnTo>
                      <a:pt x="1461" y="1532"/>
                    </a:lnTo>
                    <a:lnTo>
                      <a:pt x="1472" y="1533"/>
                    </a:lnTo>
                    <a:lnTo>
                      <a:pt x="1483" y="1532"/>
                    </a:lnTo>
                    <a:lnTo>
                      <a:pt x="1495" y="1529"/>
                    </a:lnTo>
                    <a:lnTo>
                      <a:pt x="1505" y="1526"/>
                    </a:lnTo>
                    <a:lnTo>
                      <a:pt x="1515" y="1524"/>
                    </a:lnTo>
                    <a:lnTo>
                      <a:pt x="1523" y="1521"/>
                    </a:lnTo>
                    <a:lnTo>
                      <a:pt x="1531" y="1521"/>
                    </a:lnTo>
                    <a:lnTo>
                      <a:pt x="1538" y="1524"/>
                    </a:lnTo>
                    <a:lnTo>
                      <a:pt x="1544" y="1528"/>
                    </a:lnTo>
                    <a:lnTo>
                      <a:pt x="1549" y="1536"/>
                    </a:lnTo>
                    <a:lnTo>
                      <a:pt x="1553" y="1547"/>
                    </a:lnTo>
                    <a:lnTo>
                      <a:pt x="1558" y="1557"/>
                    </a:lnTo>
                    <a:lnTo>
                      <a:pt x="1564" y="1566"/>
                    </a:lnTo>
                    <a:lnTo>
                      <a:pt x="1569" y="1575"/>
                    </a:lnTo>
                    <a:lnTo>
                      <a:pt x="1576" y="1583"/>
                    </a:lnTo>
                    <a:lnTo>
                      <a:pt x="1584" y="1592"/>
                    </a:lnTo>
                    <a:lnTo>
                      <a:pt x="1594" y="1597"/>
                    </a:lnTo>
                    <a:lnTo>
                      <a:pt x="1603" y="1602"/>
                    </a:lnTo>
                    <a:lnTo>
                      <a:pt x="1614" y="1605"/>
                    </a:lnTo>
                    <a:lnTo>
                      <a:pt x="1626" y="1609"/>
                    </a:lnTo>
                    <a:lnTo>
                      <a:pt x="1636" y="1612"/>
                    </a:lnTo>
                    <a:lnTo>
                      <a:pt x="1647" y="1615"/>
                    </a:lnTo>
                    <a:lnTo>
                      <a:pt x="1655" y="1618"/>
                    </a:lnTo>
                    <a:lnTo>
                      <a:pt x="1660" y="1623"/>
                    </a:lnTo>
                    <a:lnTo>
                      <a:pt x="1662" y="1628"/>
                    </a:lnTo>
                    <a:lnTo>
                      <a:pt x="1658" y="1635"/>
                    </a:lnTo>
                    <a:lnTo>
                      <a:pt x="1650" y="1650"/>
                    </a:lnTo>
                    <a:lnTo>
                      <a:pt x="1648" y="1666"/>
                    </a:lnTo>
                    <a:lnTo>
                      <a:pt x="1649" y="1687"/>
                    </a:lnTo>
                    <a:lnTo>
                      <a:pt x="1652" y="1718"/>
                    </a:lnTo>
                    <a:lnTo>
                      <a:pt x="1659" y="1754"/>
                    </a:lnTo>
                    <a:lnTo>
                      <a:pt x="1666" y="1787"/>
                    </a:lnTo>
                    <a:lnTo>
                      <a:pt x="1670" y="1815"/>
                    </a:lnTo>
                    <a:lnTo>
                      <a:pt x="1664" y="1834"/>
                    </a:lnTo>
                    <a:close/>
                  </a:path>
                </a:pathLst>
              </a:custGeom>
              <a:noFill/>
              <a:ln w="12700">
                <a:solidFill>
                  <a:schemeClr val="tx1"/>
                </a:solidFill>
                <a:round/>
                <a:headEnd/>
                <a:tailEnd/>
              </a:ln>
            </p:spPr>
            <p:txBody>
              <a:bodyPr vert="horz" wrap="square" lIns="91440" tIns="45720" rIns="91440" bIns="45720" numCol="1" anchor="b" anchorCtr="1" compatLnSpc="1">
                <a:prstTxWarp prst="textNoShape">
                  <a:avLst/>
                </a:prstTxWarp>
                <a:normAutofit/>
              </a:bodyPr>
              <a:lstStyle/>
              <a:p>
                <a:r>
                  <a:rPr lang="en-GB" b="1" dirty="0" smtClean="0">
                    <a:solidFill>
                      <a:srgbClr val="7030A0"/>
                    </a:solidFill>
                  </a:rPr>
                  <a:t>  Wales</a:t>
                </a:r>
              </a:p>
              <a:p>
                <a:endParaRPr lang="en-GB" sz="1100" b="1" dirty="0">
                  <a:solidFill>
                    <a:srgbClr val="7030A0"/>
                  </a:solidFill>
                </a:endParaRPr>
              </a:p>
            </p:txBody>
          </p:sp>
        </p:grpSp>
        <p:sp>
          <p:nvSpPr>
            <p:cNvPr id="85" name="Freeform 84"/>
            <p:cNvSpPr/>
            <p:nvPr userDrawn="1"/>
          </p:nvSpPr>
          <p:spPr>
            <a:xfrm>
              <a:off x="5186363" y="4391025"/>
              <a:ext cx="885825" cy="261938"/>
            </a:xfrm>
            <a:custGeom>
              <a:avLst/>
              <a:gdLst>
                <a:gd name="connsiteX0" fmla="*/ 0 w 885825"/>
                <a:gd name="connsiteY0" fmla="*/ 261938 h 261938"/>
                <a:gd name="connsiteX1" fmla="*/ 71437 w 885825"/>
                <a:gd name="connsiteY1" fmla="*/ 252413 h 261938"/>
                <a:gd name="connsiteX2" fmla="*/ 90487 w 885825"/>
                <a:gd name="connsiteY2" fmla="*/ 219075 h 261938"/>
                <a:gd name="connsiteX3" fmla="*/ 119062 w 885825"/>
                <a:gd name="connsiteY3" fmla="*/ 190500 h 261938"/>
                <a:gd name="connsiteX4" fmla="*/ 128587 w 885825"/>
                <a:gd name="connsiteY4" fmla="*/ 176213 h 261938"/>
                <a:gd name="connsiteX5" fmla="*/ 133350 w 885825"/>
                <a:gd name="connsiteY5" fmla="*/ 157163 h 261938"/>
                <a:gd name="connsiteX6" fmla="*/ 161925 w 885825"/>
                <a:gd name="connsiteY6" fmla="*/ 128588 h 261938"/>
                <a:gd name="connsiteX7" fmla="*/ 209550 w 885825"/>
                <a:gd name="connsiteY7" fmla="*/ 119063 h 261938"/>
                <a:gd name="connsiteX8" fmla="*/ 238125 w 885825"/>
                <a:gd name="connsiteY8" fmla="*/ 100013 h 261938"/>
                <a:gd name="connsiteX9" fmla="*/ 252412 w 885825"/>
                <a:gd name="connsiteY9" fmla="*/ 80963 h 261938"/>
                <a:gd name="connsiteX10" fmla="*/ 280987 w 885825"/>
                <a:gd name="connsiteY10" fmla="*/ 61913 h 261938"/>
                <a:gd name="connsiteX11" fmla="*/ 323850 w 885825"/>
                <a:gd name="connsiteY11" fmla="*/ 42863 h 261938"/>
                <a:gd name="connsiteX12" fmla="*/ 338137 w 885825"/>
                <a:gd name="connsiteY12" fmla="*/ 33338 h 261938"/>
                <a:gd name="connsiteX13" fmla="*/ 390525 w 885825"/>
                <a:gd name="connsiteY13" fmla="*/ 38100 h 261938"/>
                <a:gd name="connsiteX14" fmla="*/ 433387 w 885825"/>
                <a:gd name="connsiteY14" fmla="*/ 47625 h 261938"/>
                <a:gd name="connsiteX15" fmla="*/ 514350 w 885825"/>
                <a:gd name="connsiteY15" fmla="*/ 28575 h 261938"/>
                <a:gd name="connsiteX16" fmla="*/ 533400 w 885825"/>
                <a:gd name="connsiteY16" fmla="*/ 19050 h 261938"/>
                <a:gd name="connsiteX17" fmla="*/ 561975 w 885825"/>
                <a:gd name="connsiteY17" fmla="*/ 0 h 261938"/>
                <a:gd name="connsiteX18" fmla="*/ 704850 w 885825"/>
                <a:gd name="connsiteY18" fmla="*/ 4763 h 261938"/>
                <a:gd name="connsiteX19" fmla="*/ 719137 w 885825"/>
                <a:gd name="connsiteY19" fmla="*/ 9525 h 261938"/>
                <a:gd name="connsiteX20" fmla="*/ 885825 w 885825"/>
                <a:gd name="connsiteY20" fmla="*/ 14288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5825" h="261938">
                  <a:moveTo>
                    <a:pt x="0" y="261938"/>
                  </a:moveTo>
                  <a:cubicBezTo>
                    <a:pt x="23812" y="258763"/>
                    <a:pt x="48647" y="260010"/>
                    <a:pt x="71437" y="252413"/>
                  </a:cubicBezTo>
                  <a:cubicBezTo>
                    <a:pt x="91273" y="245801"/>
                    <a:pt x="81611" y="230487"/>
                    <a:pt x="90487" y="219075"/>
                  </a:cubicBezTo>
                  <a:cubicBezTo>
                    <a:pt x="98757" y="208442"/>
                    <a:pt x="111590" y="201708"/>
                    <a:pt x="119062" y="190500"/>
                  </a:cubicBezTo>
                  <a:lnTo>
                    <a:pt x="128587" y="176213"/>
                  </a:lnTo>
                  <a:cubicBezTo>
                    <a:pt x="130175" y="169863"/>
                    <a:pt x="130423" y="163017"/>
                    <a:pt x="133350" y="157163"/>
                  </a:cubicBezTo>
                  <a:cubicBezTo>
                    <a:pt x="137946" y="147972"/>
                    <a:pt x="150498" y="132104"/>
                    <a:pt x="161925" y="128588"/>
                  </a:cubicBezTo>
                  <a:cubicBezTo>
                    <a:pt x="177398" y="123827"/>
                    <a:pt x="193675" y="122238"/>
                    <a:pt x="209550" y="119063"/>
                  </a:cubicBezTo>
                  <a:cubicBezTo>
                    <a:pt x="219075" y="112713"/>
                    <a:pt x="231257" y="109171"/>
                    <a:pt x="238125" y="100013"/>
                  </a:cubicBezTo>
                  <a:cubicBezTo>
                    <a:pt x="242887" y="93663"/>
                    <a:pt x="246480" y="86236"/>
                    <a:pt x="252412" y="80963"/>
                  </a:cubicBezTo>
                  <a:cubicBezTo>
                    <a:pt x="260968" y="73358"/>
                    <a:pt x="271462" y="68263"/>
                    <a:pt x="280987" y="61913"/>
                  </a:cubicBezTo>
                  <a:cubicBezTo>
                    <a:pt x="303628" y="46819"/>
                    <a:pt x="289847" y="54197"/>
                    <a:pt x="323850" y="42863"/>
                  </a:cubicBezTo>
                  <a:cubicBezTo>
                    <a:pt x="328612" y="39688"/>
                    <a:pt x="332428" y="33746"/>
                    <a:pt x="338137" y="33338"/>
                  </a:cubicBezTo>
                  <a:cubicBezTo>
                    <a:pt x="355627" y="32089"/>
                    <a:pt x="373126" y="35925"/>
                    <a:pt x="390525" y="38100"/>
                  </a:cubicBezTo>
                  <a:cubicBezTo>
                    <a:pt x="402607" y="39610"/>
                    <a:pt x="421159" y="44568"/>
                    <a:pt x="433387" y="47625"/>
                  </a:cubicBezTo>
                  <a:cubicBezTo>
                    <a:pt x="483880" y="39209"/>
                    <a:pt x="479285" y="44159"/>
                    <a:pt x="514350" y="28575"/>
                  </a:cubicBezTo>
                  <a:cubicBezTo>
                    <a:pt x="520838" y="25692"/>
                    <a:pt x="527312" y="22703"/>
                    <a:pt x="533400" y="19050"/>
                  </a:cubicBezTo>
                  <a:cubicBezTo>
                    <a:pt x="543216" y="13160"/>
                    <a:pt x="561975" y="0"/>
                    <a:pt x="561975" y="0"/>
                  </a:cubicBezTo>
                  <a:cubicBezTo>
                    <a:pt x="609600" y="1588"/>
                    <a:pt x="657286" y="1880"/>
                    <a:pt x="704850" y="4763"/>
                  </a:cubicBezTo>
                  <a:cubicBezTo>
                    <a:pt x="709861" y="5067"/>
                    <a:pt x="714133" y="9125"/>
                    <a:pt x="719137" y="9525"/>
                  </a:cubicBezTo>
                  <a:cubicBezTo>
                    <a:pt x="790389" y="15225"/>
                    <a:pt x="820909" y="14288"/>
                    <a:pt x="885825" y="1428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86" name="Freeform 85"/>
            <p:cNvSpPr/>
            <p:nvPr userDrawn="1"/>
          </p:nvSpPr>
          <p:spPr>
            <a:xfrm>
              <a:off x="5454141" y="5191125"/>
              <a:ext cx="122747" cy="604838"/>
            </a:xfrm>
            <a:custGeom>
              <a:avLst/>
              <a:gdLst>
                <a:gd name="connsiteX0" fmla="*/ 94172 w 122747"/>
                <a:gd name="connsiteY0" fmla="*/ 604838 h 604838"/>
                <a:gd name="connsiteX1" fmla="*/ 84647 w 122747"/>
                <a:gd name="connsiteY1" fmla="*/ 566738 h 604838"/>
                <a:gd name="connsiteX2" fmla="*/ 75122 w 122747"/>
                <a:gd name="connsiteY2" fmla="*/ 552450 h 604838"/>
                <a:gd name="connsiteX3" fmla="*/ 65597 w 122747"/>
                <a:gd name="connsiteY3" fmla="*/ 533400 h 604838"/>
                <a:gd name="connsiteX4" fmla="*/ 56072 w 122747"/>
                <a:gd name="connsiteY4" fmla="*/ 500063 h 604838"/>
                <a:gd name="connsiteX5" fmla="*/ 60834 w 122747"/>
                <a:gd name="connsiteY5" fmla="*/ 466725 h 604838"/>
                <a:gd name="connsiteX6" fmla="*/ 65597 w 122747"/>
                <a:gd name="connsiteY6" fmla="*/ 452438 h 604838"/>
                <a:gd name="connsiteX7" fmla="*/ 113222 w 122747"/>
                <a:gd name="connsiteY7" fmla="*/ 442913 h 604838"/>
                <a:gd name="connsiteX8" fmla="*/ 122747 w 122747"/>
                <a:gd name="connsiteY8" fmla="*/ 428625 h 604838"/>
                <a:gd name="connsiteX9" fmla="*/ 113222 w 122747"/>
                <a:gd name="connsiteY9" fmla="*/ 409575 h 604838"/>
                <a:gd name="connsiteX10" fmla="*/ 94172 w 122747"/>
                <a:gd name="connsiteY10" fmla="*/ 385763 h 604838"/>
                <a:gd name="connsiteX11" fmla="*/ 75122 w 122747"/>
                <a:gd name="connsiteY11" fmla="*/ 357188 h 604838"/>
                <a:gd name="connsiteX12" fmla="*/ 79884 w 122747"/>
                <a:gd name="connsiteY12" fmla="*/ 323850 h 604838"/>
                <a:gd name="connsiteX13" fmla="*/ 94172 w 122747"/>
                <a:gd name="connsiteY13" fmla="*/ 295275 h 604838"/>
                <a:gd name="connsiteX14" fmla="*/ 89409 w 122747"/>
                <a:gd name="connsiteY14" fmla="*/ 214313 h 604838"/>
                <a:gd name="connsiteX15" fmla="*/ 60834 w 122747"/>
                <a:gd name="connsiteY15" fmla="*/ 142875 h 604838"/>
                <a:gd name="connsiteX16" fmla="*/ 51309 w 122747"/>
                <a:gd name="connsiteY16" fmla="*/ 104775 h 604838"/>
                <a:gd name="connsiteX17" fmla="*/ 22734 w 122747"/>
                <a:gd name="connsiteY17" fmla="*/ 85725 h 604838"/>
                <a:gd name="connsiteX18" fmla="*/ 13209 w 122747"/>
                <a:gd name="connsiteY18"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747" h="604838">
                  <a:moveTo>
                    <a:pt x="94172" y="604838"/>
                  </a:moveTo>
                  <a:cubicBezTo>
                    <a:pt x="90997" y="592138"/>
                    <a:pt x="89121" y="579041"/>
                    <a:pt x="84647" y="566738"/>
                  </a:cubicBezTo>
                  <a:cubicBezTo>
                    <a:pt x="82691" y="561359"/>
                    <a:pt x="77962" y="557420"/>
                    <a:pt x="75122" y="552450"/>
                  </a:cubicBezTo>
                  <a:cubicBezTo>
                    <a:pt x="71600" y="546286"/>
                    <a:pt x="68023" y="540072"/>
                    <a:pt x="65597" y="533400"/>
                  </a:cubicBezTo>
                  <a:cubicBezTo>
                    <a:pt x="61647" y="522539"/>
                    <a:pt x="59247" y="511175"/>
                    <a:pt x="56072" y="500063"/>
                  </a:cubicBezTo>
                  <a:cubicBezTo>
                    <a:pt x="57659" y="488950"/>
                    <a:pt x="58633" y="477732"/>
                    <a:pt x="60834" y="466725"/>
                  </a:cubicBezTo>
                  <a:cubicBezTo>
                    <a:pt x="61819" y="461802"/>
                    <a:pt x="61027" y="454515"/>
                    <a:pt x="65597" y="452438"/>
                  </a:cubicBezTo>
                  <a:cubicBezTo>
                    <a:pt x="80335" y="445739"/>
                    <a:pt x="97347" y="446088"/>
                    <a:pt x="113222" y="442913"/>
                  </a:cubicBezTo>
                  <a:cubicBezTo>
                    <a:pt x="116397" y="438150"/>
                    <a:pt x="122747" y="434349"/>
                    <a:pt x="122747" y="428625"/>
                  </a:cubicBezTo>
                  <a:cubicBezTo>
                    <a:pt x="122747" y="421525"/>
                    <a:pt x="116019" y="416100"/>
                    <a:pt x="113222" y="409575"/>
                  </a:cubicBezTo>
                  <a:cubicBezTo>
                    <a:pt x="104020" y="388106"/>
                    <a:pt x="115633" y="400071"/>
                    <a:pt x="94172" y="385763"/>
                  </a:cubicBezTo>
                  <a:lnTo>
                    <a:pt x="75122" y="357188"/>
                  </a:lnTo>
                  <a:cubicBezTo>
                    <a:pt x="68895" y="347848"/>
                    <a:pt x="77683" y="334857"/>
                    <a:pt x="79884" y="323850"/>
                  </a:cubicBezTo>
                  <a:cubicBezTo>
                    <a:pt x="82700" y="309769"/>
                    <a:pt x="86146" y="307314"/>
                    <a:pt x="94172" y="295275"/>
                  </a:cubicBezTo>
                  <a:cubicBezTo>
                    <a:pt x="105201" y="262186"/>
                    <a:pt x="103366" y="274792"/>
                    <a:pt x="89409" y="214313"/>
                  </a:cubicBezTo>
                  <a:cubicBezTo>
                    <a:pt x="78366" y="166458"/>
                    <a:pt x="78699" y="169674"/>
                    <a:pt x="60834" y="142875"/>
                  </a:cubicBezTo>
                  <a:cubicBezTo>
                    <a:pt x="57659" y="130175"/>
                    <a:pt x="58571" y="115667"/>
                    <a:pt x="51309" y="104775"/>
                  </a:cubicBezTo>
                  <a:cubicBezTo>
                    <a:pt x="44959" y="95250"/>
                    <a:pt x="22734" y="85725"/>
                    <a:pt x="22734" y="85725"/>
                  </a:cubicBezTo>
                  <a:cubicBezTo>
                    <a:pt x="0" y="51625"/>
                    <a:pt x="13209" y="77162"/>
                    <a:pt x="13209"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87" name="Freeform 86"/>
            <p:cNvSpPr/>
            <p:nvPr userDrawn="1"/>
          </p:nvSpPr>
          <p:spPr>
            <a:xfrm>
              <a:off x="5214938" y="4929188"/>
              <a:ext cx="1343025" cy="327077"/>
            </a:xfrm>
            <a:custGeom>
              <a:avLst/>
              <a:gdLst>
                <a:gd name="connsiteX0" fmla="*/ 0 w 1343025"/>
                <a:gd name="connsiteY0" fmla="*/ 309562 h 327077"/>
                <a:gd name="connsiteX1" fmla="*/ 71437 w 1343025"/>
                <a:gd name="connsiteY1" fmla="*/ 304800 h 327077"/>
                <a:gd name="connsiteX2" fmla="*/ 76200 w 1343025"/>
                <a:gd name="connsiteY2" fmla="*/ 261937 h 327077"/>
                <a:gd name="connsiteX3" fmla="*/ 128587 w 1343025"/>
                <a:gd name="connsiteY3" fmla="*/ 266700 h 327077"/>
                <a:gd name="connsiteX4" fmla="*/ 152400 w 1343025"/>
                <a:gd name="connsiteY4" fmla="*/ 257175 h 327077"/>
                <a:gd name="connsiteX5" fmla="*/ 195262 w 1343025"/>
                <a:gd name="connsiteY5" fmla="*/ 261937 h 327077"/>
                <a:gd name="connsiteX6" fmla="*/ 209550 w 1343025"/>
                <a:gd name="connsiteY6" fmla="*/ 266700 h 327077"/>
                <a:gd name="connsiteX7" fmla="*/ 238125 w 1343025"/>
                <a:gd name="connsiteY7" fmla="*/ 285750 h 327077"/>
                <a:gd name="connsiteX8" fmla="*/ 242887 w 1343025"/>
                <a:gd name="connsiteY8" fmla="*/ 271462 h 327077"/>
                <a:gd name="connsiteX9" fmla="*/ 342900 w 1343025"/>
                <a:gd name="connsiteY9" fmla="*/ 266700 h 327077"/>
                <a:gd name="connsiteX10" fmla="*/ 371475 w 1343025"/>
                <a:gd name="connsiteY10" fmla="*/ 276225 h 327077"/>
                <a:gd name="connsiteX11" fmla="*/ 385762 w 1343025"/>
                <a:gd name="connsiteY11" fmla="*/ 280987 h 327077"/>
                <a:gd name="connsiteX12" fmla="*/ 490537 w 1343025"/>
                <a:gd name="connsiteY12" fmla="*/ 271462 h 327077"/>
                <a:gd name="connsiteX13" fmla="*/ 500062 w 1343025"/>
                <a:gd name="connsiteY13" fmla="*/ 242887 h 327077"/>
                <a:gd name="connsiteX14" fmla="*/ 509587 w 1343025"/>
                <a:gd name="connsiteY14" fmla="*/ 223837 h 327077"/>
                <a:gd name="connsiteX15" fmla="*/ 581025 w 1343025"/>
                <a:gd name="connsiteY15" fmla="*/ 228600 h 327077"/>
                <a:gd name="connsiteX16" fmla="*/ 609600 w 1343025"/>
                <a:gd name="connsiteY16" fmla="*/ 233362 h 327077"/>
                <a:gd name="connsiteX17" fmla="*/ 666750 w 1343025"/>
                <a:gd name="connsiteY17" fmla="*/ 223837 h 327077"/>
                <a:gd name="connsiteX18" fmla="*/ 685800 w 1343025"/>
                <a:gd name="connsiteY18" fmla="*/ 214312 h 327077"/>
                <a:gd name="connsiteX19" fmla="*/ 714375 w 1343025"/>
                <a:gd name="connsiteY19" fmla="*/ 195262 h 327077"/>
                <a:gd name="connsiteX20" fmla="*/ 723900 w 1343025"/>
                <a:gd name="connsiteY20" fmla="*/ 176212 h 327077"/>
                <a:gd name="connsiteX21" fmla="*/ 785812 w 1343025"/>
                <a:gd name="connsiteY21" fmla="*/ 157162 h 327077"/>
                <a:gd name="connsiteX22" fmla="*/ 828675 w 1343025"/>
                <a:gd name="connsiteY22" fmla="*/ 147637 h 327077"/>
                <a:gd name="connsiteX23" fmla="*/ 847725 w 1343025"/>
                <a:gd name="connsiteY23" fmla="*/ 138112 h 327077"/>
                <a:gd name="connsiteX24" fmla="*/ 862012 w 1343025"/>
                <a:gd name="connsiteY24" fmla="*/ 128587 h 327077"/>
                <a:gd name="connsiteX25" fmla="*/ 1047750 w 1343025"/>
                <a:gd name="connsiteY25" fmla="*/ 119062 h 327077"/>
                <a:gd name="connsiteX26" fmla="*/ 1085850 w 1343025"/>
                <a:gd name="connsiteY26" fmla="*/ 71437 h 327077"/>
                <a:gd name="connsiteX27" fmla="*/ 1114425 w 1343025"/>
                <a:gd name="connsiteY27" fmla="*/ 52387 h 327077"/>
                <a:gd name="connsiteX28" fmla="*/ 1128712 w 1343025"/>
                <a:gd name="connsiteY28" fmla="*/ 42862 h 327077"/>
                <a:gd name="connsiteX29" fmla="*/ 1138237 w 1343025"/>
                <a:gd name="connsiteY29" fmla="*/ 28575 h 327077"/>
                <a:gd name="connsiteX30" fmla="*/ 1176337 w 1343025"/>
                <a:gd name="connsiteY30" fmla="*/ 9525 h 327077"/>
                <a:gd name="connsiteX31" fmla="*/ 1190625 w 1343025"/>
                <a:gd name="connsiteY31" fmla="*/ 0 h 327077"/>
                <a:gd name="connsiteX32" fmla="*/ 1238250 w 1343025"/>
                <a:gd name="connsiteY32" fmla="*/ 4762 h 327077"/>
                <a:gd name="connsiteX33" fmla="*/ 1266825 w 1343025"/>
                <a:gd name="connsiteY33" fmla="*/ 23812 h 327077"/>
                <a:gd name="connsiteX34" fmla="*/ 1328737 w 1343025"/>
                <a:gd name="connsiteY34" fmla="*/ 38100 h 327077"/>
                <a:gd name="connsiteX35" fmla="*/ 1343025 w 1343025"/>
                <a:gd name="connsiteY35" fmla="*/ 42862 h 32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43025" h="327077">
                  <a:moveTo>
                    <a:pt x="0" y="309562"/>
                  </a:moveTo>
                  <a:cubicBezTo>
                    <a:pt x="23309" y="317333"/>
                    <a:pt x="45110" y="327077"/>
                    <a:pt x="71437" y="304800"/>
                  </a:cubicBezTo>
                  <a:cubicBezTo>
                    <a:pt x="82411" y="295514"/>
                    <a:pt x="74612" y="276225"/>
                    <a:pt x="76200" y="261937"/>
                  </a:cubicBezTo>
                  <a:cubicBezTo>
                    <a:pt x="93662" y="263525"/>
                    <a:pt x="111087" y="267794"/>
                    <a:pt x="128587" y="266700"/>
                  </a:cubicBezTo>
                  <a:cubicBezTo>
                    <a:pt x="137119" y="266167"/>
                    <a:pt x="143873" y="257784"/>
                    <a:pt x="152400" y="257175"/>
                  </a:cubicBezTo>
                  <a:cubicBezTo>
                    <a:pt x="166739" y="256151"/>
                    <a:pt x="180975" y="260350"/>
                    <a:pt x="195262" y="261937"/>
                  </a:cubicBezTo>
                  <a:cubicBezTo>
                    <a:pt x="200025" y="263525"/>
                    <a:pt x="205161" y="264262"/>
                    <a:pt x="209550" y="266700"/>
                  </a:cubicBezTo>
                  <a:cubicBezTo>
                    <a:pt x="219557" y="272259"/>
                    <a:pt x="238125" y="285750"/>
                    <a:pt x="238125" y="285750"/>
                  </a:cubicBezTo>
                  <a:cubicBezTo>
                    <a:pt x="239712" y="280987"/>
                    <a:pt x="239751" y="275382"/>
                    <a:pt x="242887" y="271462"/>
                  </a:cubicBezTo>
                  <a:cubicBezTo>
                    <a:pt x="263963" y="245116"/>
                    <a:pt x="336582" y="266349"/>
                    <a:pt x="342900" y="266700"/>
                  </a:cubicBezTo>
                  <a:lnTo>
                    <a:pt x="371475" y="276225"/>
                  </a:lnTo>
                  <a:lnTo>
                    <a:pt x="385762" y="280987"/>
                  </a:lnTo>
                  <a:cubicBezTo>
                    <a:pt x="420687" y="277812"/>
                    <a:pt x="457268" y="282552"/>
                    <a:pt x="490537" y="271462"/>
                  </a:cubicBezTo>
                  <a:cubicBezTo>
                    <a:pt x="500062" y="268287"/>
                    <a:pt x="496887" y="252412"/>
                    <a:pt x="500062" y="242887"/>
                  </a:cubicBezTo>
                  <a:cubicBezTo>
                    <a:pt x="502307" y="236152"/>
                    <a:pt x="506412" y="230187"/>
                    <a:pt x="509587" y="223837"/>
                  </a:cubicBezTo>
                  <a:cubicBezTo>
                    <a:pt x="533400" y="225425"/>
                    <a:pt x="557267" y="226337"/>
                    <a:pt x="581025" y="228600"/>
                  </a:cubicBezTo>
                  <a:cubicBezTo>
                    <a:pt x="590638" y="229516"/>
                    <a:pt x="599959" y="233898"/>
                    <a:pt x="609600" y="233362"/>
                  </a:cubicBezTo>
                  <a:cubicBezTo>
                    <a:pt x="628883" y="232291"/>
                    <a:pt x="647700" y="227012"/>
                    <a:pt x="666750" y="223837"/>
                  </a:cubicBezTo>
                  <a:cubicBezTo>
                    <a:pt x="673100" y="220662"/>
                    <a:pt x="679712" y="217965"/>
                    <a:pt x="685800" y="214312"/>
                  </a:cubicBezTo>
                  <a:cubicBezTo>
                    <a:pt x="695616" y="208422"/>
                    <a:pt x="714375" y="195262"/>
                    <a:pt x="714375" y="195262"/>
                  </a:cubicBezTo>
                  <a:cubicBezTo>
                    <a:pt x="717550" y="188912"/>
                    <a:pt x="719355" y="181666"/>
                    <a:pt x="723900" y="176212"/>
                  </a:cubicBezTo>
                  <a:cubicBezTo>
                    <a:pt x="736896" y="160616"/>
                    <a:pt x="774325" y="159580"/>
                    <a:pt x="785812" y="157162"/>
                  </a:cubicBezTo>
                  <a:cubicBezTo>
                    <a:pt x="800134" y="154147"/>
                    <a:pt x="814387" y="150812"/>
                    <a:pt x="828675" y="147637"/>
                  </a:cubicBezTo>
                  <a:cubicBezTo>
                    <a:pt x="835025" y="144462"/>
                    <a:pt x="841561" y="141634"/>
                    <a:pt x="847725" y="138112"/>
                  </a:cubicBezTo>
                  <a:cubicBezTo>
                    <a:pt x="852695" y="135272"/>
                    <a:pt x="856314" y="129130"/>
                    <a:pt x="862012" y="128587"/>
                  </a:cubicBezTo>
                  <a:cubicBezTo>
                    <a:pt x="923727" y="122709"/>
                    <a:pt x="985837" y="122237"/>
                    <a:pt x="1047750" y="119062"/>
                  </a:cubicBezTo>
                  <a:cubicBezTo>
                    <a:pt x="1063299" y="87964"/>
                    <a:pt x="1052255" y="105032"/>
                    <a:pt x="1085850" y="71437"/>
                  </a:cubicBezTo>
                  <a:cubicBezTo>
                    <a:pt x="1093945" y="63342"/>
                    <a:pt x="1104900" y="58737"/>
                    <a:pt x="1114425" y="52387"/>
                  </a:cubicBezTo>
                  <a:lnTo>
                    <a:pt x="1128712" y="42862"/>
                  </a:lnTo>
                  <a:cubicBezTo>
                    <a:pt x="1131887" y="38100"/>
                    <a:pt x="1134190" y="32622"/>
                    <a:pt x="1138237" y="28575"/>
                  </a:cubicBezTo>
                  <a:cubicBezTo>
                    <a:pt x="1149271" y="17542"/>
                    <a:pt x="1162694" y="16346"/>
                    <a:pt x="1176337" y="9525"/>
                  </a:cubicBezTo>
                  <a:cubicBezTo>
                    <a:pt x="1181457" y="6965"/>
                    <a:pt x="1185862" y="3175"/>
                    <a:pt x="1190625" y="0"/>
                  </a:cubicBezTo>
                  <a:cubicBezTo>
                    <a:pt x="1206500" y="1587"/>
                    <a:pt x="1223022" y="3"/>
                    <a:pt x="1238250" y="4762"/>
                  </a:cubicBezTo>
                  <a:cubicBezTo>
                    <a:pt x="1249177" y="8176"/>
                    <a:pt x="1255965" y="20192"/>
                    <a:pt x="1266825" y="23812"/>
                  </a:cubicBezTo>
                  <a:cubicBezTo>
                    <a:pt x="1306049" y="36887"/>
                    <a:pt x="1285461" y="31917"/>
                    <a:pt x="1328737" y="38100"/>
                  </a:cubicBezTo>
                  <a:lnTo>
                    <a:pt x="1343025" y="4286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88" name="Freeform 87"/>
            <p:cNvSpPr/>
            <p:nvPr userDrawn="1"/>
          </p:nvSpPr>
          <p:spPr>
            <a:xfrm>
              <a:off x="5843588" y="5133975"/>
              <a:ext cx="428625" cy="352689"/>
            </a:xfrm>
            <a:custGeom>
              <a:avLst/>
              <a:gdLst>
                <a:gd name="connsiteX0" fmla="*/ 428625 w 428625"/>
                <a:gd name="connsiteY0" fmla="*/ 276225 h 352689"/>
                <a:gd name="connsiteX1" fmla="*/ 333375 w 428625"/>
                <a:gd name="connsiteY1" fmla="*/ 285750 h 352689"/>
                <a:gd name="connsiteX2" fmla="*/ 314325 w 428625"/>
                <a:gd name="connsiteY2" fmla="*/ 300038 h 352689"/>
                <a:gd name="connsiteX3" fmla="*/ 300037 w 428625"/>
                <a:gd name="connsiteY3" fmla="*/ 309563 h 352689"/>
                <a:gd name="connsiteX4" fmla="*/ 257175 w 428625"/>
                <a:gd name="connsiteY4" fmla="*/ 319088 h 352689"/>
                <a:gd name="connsiteX5" fmla="*/ 238125 w 428625"/>
                <a:gd name="connsiteY5" fmla="*/ 323850 h 352689"/>
                <a:gd name="connsiteX6" fmla="*/ 223837 w 428625"/>
                <a:gd name="connsiteY6" fmla="*/ 333375 h 352689"/>
                <a:gd name="connsiteX7" fmla="*/ 209550 w 428625"/>
                <a:gd name="connsiteY7" fmla="*/ 338138 h 352689"/>
                <a:gd name="connsiteX8" fmla="*/ 152400 w 428625"/>
                <a:gd name="connsiteY8" fmla="*/ 347663 h 352689"/>
                <a:gd name="connsiteX9" fmla="*/ 138112 w 428625"/>
                <a:gd name="connsiteY9" fmla="*/ 352425 h 352689"/>
                <a:gd name="connsiteX10" fmla="*/ 42862 w 428625"/>
                <a:gd name="connsiteY10" fmla="*/ 333375 h 352689"/>
                <a:gd name="connsiteX11" fmla="*/ 28575 w 428625"/>
                <a:gd name="connsiteY11" fmla="*/ 323850 h 352689"/>
                <a:gd name="connsiteX12" fmla="*/ 9525 w 428625"/>
                <a:gd name="connsiteY12" fmla="*/ 295275 h 352689"/>
                <a:gd name="connsiteX13" fmla="*/ 0 w 428625"/>
                <a:gd name="connsiteY13" fmla="*/ 280988 h 352689"/>
                <a:gd name="connsiteX14" fmla="*/ 4762 w 428625"/>
                <a:gd name="connsiteY14" fmla="*/ 261938 h 352689"/>
                <a:gd name="connsiteX15" fmla="*/ 19050 w 428625"/>
                <a:gd name="connsiteY15" fmla="*/ 252413 h 352689"/>
                <a:gd name="connsiteX16" fmla="*/ 28575 w 428625"/>
                <a:gd name="connsiteY16" fmla="*/ 238125 h 352689"/>
                <a:gd name="connsiteX17" fmla="*/ 42862 w 428625"/>
                <a:gd name="connsiteY17" fmla="*/ 228600 h 352689"/>
                <a:gd name="connsiteX18" fmla="*/ 57150 w 428625"/>
                <a:gd name="connsiteY18" fmla="*/ 209550 h 352689"/>
                <a:gd name="connsiteX19" fmla="*/ 85725 w 428625"/>
                <a:gd name="connsiteY19" fmla="*/ 190500 h 352689"/>
                <a:gd name="connsiteX20" fmla="*/ 109537 w 428625"/>
                <a:gd name="connsiteY20" fmla="*/ 161925 h 352689"/>
                <a:gd name="connsiteX21" fmla="*/ 133350 w 428625"/>
                <a:gd name="connsiteY21" fmla="*/ 119063 h 352689"/>
                <a:gd name="connsiteX22" fmla="*/ 114300 w 428625"/>
                <a:gd name="connsiteY22" fmla="*/ 61913 h 352689"/>
                <a:gd name="connsiteX23" fmla="*/ 100012 w 428625"/>
                <a:gd name="connsiteY23" fmla="*/ 57150 h 352689"/>
                <a:gd name="connsiteX24" fmla="*/ 85725 w 428625"/>
                <a:gd name="connsiteY24" fmla="*/ 4763 h 352689"/>
                <a:gd name="connsiteX25" fmla="*/ 85725 w 428625"/>
                <a:gd name="connsiteY25" fmla="*/ 0 h 3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8625" h="352689">
                  <a:moveTo>
                    <a:pt x="428625" y="276225"/>
                  </a:moveTo>
                  <a:cubicBezTo>
                    <a:pt x="396875" y="279400"/>
                    <a:pt x="364613" y="279242"/>
                    <a:pt x="333375" y="285750"/>
                  </a:cubicBezTo>
                  <a:cubicBezTo>
                    <a:pt x="325604" y="287369"/>
                    <a:pt x="320784" y="295424"/>
                    <a:pt x="314325" y="300038"/>
                  </a:cubicBezTo>
                  <a:cubicBezTo>
                    <a:pt x="309667" y="303365"/>
                    <a:pt x="305157" y="307003"/>
                    <a:pt x="300037" y="309563"/>
                  </a:cubicBezTo>
                  <a:cubicBezTo>
                    <a:pt x="287681" y="315741"/>
                    <a:pt x="269364" y="316650"/>
                    <a:pt x="257175" y="319088"/>
                  </a:cubicBezTo>
                  <a:cubicBezTo>
                    <a:pt x="250757" y="320372"/>
                    <a:pt x="244475" y="322263"/>
                    <a:pt x="238125" y="323850"/>
                  </a:cubicBezTo>
                  <a:cubicBezTo>
                    <a:pt x="233362" y="327025"/>
                    <a:pt x="228957" y="330815"/>
                    <a:pt x="223837" y="333375"/>
                  </a:cubicBezTo>
                  <a:cubicBezTo>
                    <a:pt x="219347" y="335620"/>
                    <a:pt x="214377" y="336759"/>
                    <a:pt x="209550" y="338138"/>
                  </a:cubicBezTo>
                  <a:cubicBezTo>
                    <a:pt x="185082" y="345129"/>
                    <a:pt x="183309" y="343799"/>
                    <a:pt x="152400" y="347663"/>
                  </a:cubicBezTo>
                  <a:cubicBezTo>
                    <a:pt x="147637" y="349250"/>
                    <a:pt x="143125" y="352689"/>
                    <a:pt x="138112" y="352425"/>
                  </a:cubicBezTo>
                  <a:cubicBezTo>
                    <a:pt x="87303" y="349751"/>
                    <a:pt x="75811" y="352203"/>
                    <a:pt x="42862" y="333375"/>
                  </a:cubicBezTo>
                  <a:cubicBezTo>
                    <a:pt x="37892" y="330535"/>
                    <a:pt x="33337" y="327025"/>
                    <a:pt x="28575" y="323850"/>
                  </a:cubicBezTo>
                  <a:lnTo>
                    <a:pt x="9525" y="295275"/>
                  </a:lnTo>
                  <a:lnTo>
                    <a:pt x="0" y="280988"/>
                  </a:lnTo>
                  <a:cubicBezTo>
                    <a:pt x="1587" y="274638"/>
                    <a:pt x="1131" y="267384"/>
                    <a:pt x="4762" y="261938"/>
                  </a:cubicBezTo>
                  <a:cubicBezTo>
                    <a:pt x="7937" y="257175"/>
                    <a:pt x="15003" y="256460"/>
                    <a:pt x="19050" y="252413"/>
                  </a:cubicBezTo>
                  <a:cubicBezTo>
                    <a:pt x="23097" y="248366"/>
                    <a:pt x="24528" y="242173"/>
                    <a:pt x="28575" y="238125"/>
                  </a:cubicBezTo>
                  <a:cubicBezTo>
                    <a:pt x="32622" y="234078"/>
                    <a:pt x="38815" y="232647"/>
                    <a:pt x="42862" y="228600"/>
                  </a:cubicBezTo>
                  <a:cubicBezTo>
                    <a:pt x="48475" y="222987"/>
                    <a:pt x="51217" y="214823"/>
                    <a:pt x="57150" y="209550"/>
                  </a:cubicBezTo>
                  <a:cubicBezTo>
                    <a:pt x="65706" y="201945"/>
                    <a:pt x="85725" y="190500"/>
                    <a:pt x="85725" y="190500"/>
                  </a:cubicBezTo>
                  <a:cubicBezTo>
                    <a:pt x="111726" y="138499"/>
                    <a:pt x="78124" y="197826"/>
                    <a:pt x="109537" y="161925"/>
                  </a:cubicBezTo>
                  <a:cubicBezTo>
                    <a:pt x="127172" y="141771"/>
                    <a:pt x="126808" y="138686"/>
                    <a:pt x="133350" y="119063"/>
                  </a:cubicBezTo>
                  <a:cubicBezTo>
                    <a:pt x="131556" y="111886"/>
                    <a:pt x="124553" y="72166"/>
                    <a:pt x="114300" y="61913"/>
                  </a:cubicBezTo>
                  <a:cubicBezTo>
                    <a:pt x="110750" y="58363"/>
                    <a:pt x="104775" y="58738"/>
                    <a:pt x="100012" y="57150"/>
                  </a:cubicBezTo>
                  <a:cubicBezTo>
                    <a:pt x="75150" y="19857"/>
                    <a:pt x="79651" y="41202"/>
                    <a:pt x="85725" y="4763"/>
                  </a:cubicBezTo>
                  <a:cubicBezTo>
                    <a:pt x="85986" y="3197"/>
                    <a:pt x="85725" y="1588"/>
                    <a:pt x="8572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89" name="TextBox 88"/>
            <p:cNvSpPr txBox="1"/>
            <p:nvPr userDrawn="1"/>
          </p:nvSpPr>
          <p:spPr>
            <a:xfrm>
              <a:off x="5148064" y="4715852"/>
              <a:ext cx="1080120" cy="369332"/>
            </a:xfrm>
            <a:prstGeom prst="rect">
              <a:avLst/>
            </a:prstGeom>
            <a:noFill/>
          </p:spPr>
          <p:txBody>
            <a:bodyPr wrap="square" rtlCol="0">
              <a:spAutoFit/>
            </a:bodyPr>
            <a:lstStyle/>
            <a:p>
              <a:r>
                <a:rPr lang="en-GB" b="1" dirty="0" smtClean="0">
                  <a:solidFill>
                    <a:srgbClr val="7030A0"/>
                  </a:solidFill>
                </a:rPr>
                <a:t>Midlands</a:t>
              </a:r>
              <a:endParaRPr lang="en-GB" b="1" dirty="0">
                <a:solidFill>
                  <a:srgbClr val="7030A0"/>
                </a:solidFill>
              </a:endParaRPr>
            </a:p>
          </p:txBody>
        </p:sp>
        <p:sp>
          <p:nvSpPr>
            <p:cNvPr id="90" name="TextBox 89"/>
            <p:cNvSpPr txBox="1"/>
            <p:nvPr userDrawn="1"/>
          </p:nvSpPr>
          <p:spPr>
            <a:xfrm>
              <a:off x="4644008" y="5507940"/>
              <a:ext cx="936104" cy="369332"/>
            </a:xfrm>
            <a:prstGeom prst="rect">
              <a:avLst/>
            </a:prstGeom>
            <a:noFill/>
          </p:spPr>
          <p:txBody>
            <a:bodyPr wrap="square" rtlCol="0">
              <a:spAutoFit/>
            </a:bodyPr>
            <a:lstStyle/>
            <a:p>
              <a:r>
                <a:rPr lang="en-GB" b="1" dirty="0" smtClean="0">
                  <a:solidFill>
                    <a:srgbClr val="7030A0"/>
                  </a:solidFill>
                </a:rPr>
                <a:t>S. West</a:t>
              </a:r>
              <a:endParaRPr lang="en-GB" b="1" dirty="0">
                <a:solidFill>
                  <a:srgbClr val="7030A0"/>
                </a:solidFill>
              </a:endParaRPr>
            </a:p>
          </p:txBody>
        </p:sp>
        <p:sp>
          <p:nvSpPr>
            <p:cNvPr id="91" name="TextBox 90"/>
            <p:cNvSpPr txBox="1"/>
            <p:nvPr userDrawn="1"/>
          </p:nvSpPr>
          <p:spPr>
            <a:xfrm>
              <a:off x="6516216" y="4931876"/>
              <a:ext cx="936104" cy="369332"/>
            </a:xfrm>
            <a:prstGeom prst="rect">
              <a:avLst/>
            </a:prstGeom>
            <a:noFill/>
          </p:spPr>
          <p:txBody>
            <a:bodyPr wrap="square" rtlCol="0">
              <a:spAutoFit/>
            </a:bodyPr>
            <a:lstStyle/>
            <a:p>
              <a:r>
                <a:rPr lang="en-GB" b="1" dirty="0" smtClean="0">
                  <a:solidFill>
                    <a:srgbClr val="7030A0"/>
                  </a:solidFill>
                </a:rPr>
                <a:t>London</a:t>
              </a:r>
              <a:endParaRPr lang="en-GB" b="1" dirty="0">
                <a:solidFill>
                  <a:srgbClr val="7030A0"/>
                </a:solidFill>
              </a:endParaRPr>
            </a:p>
          </p:txBody>
        </p:sp>
        <p:sp>
          <p:nvSpPr>
            <p:cNvPr id="92" name="TextBox 91"/>
            <p:cNvSpPr txBox="1"/>
            <p:nvPr userDrawn="1"/>
          </p:nvSpPr>
          <p:spPr>
            <a:xfrm>
              <a:off x="5580112" y="5435932"/>
              <a:ext cx="855712" cy="369332"/>
            </a:xfrm>
            <a:prstGeom prst="rect">
              <a:avLst/>
            </a:prstGeom>
            <a:noFill/>
          </p:spPr>
          <p:txBody>
            <a:bodyPr wrap="square" rtlCol="0">
              <a:spAutoFit/>
            </a:bodyPr>
            <a:lstStyle/>
            <a:p>
              <a:r>
                <a:rPr lang="en-GB" b="1" dirty="0" smtClean="0">
                  <a:solidFill>
                    <a:srgbClr val="7030A0"/>
                  </a:solidFill>
                </a:rPr>
                <a:t>S. East</a:t>
              </a:r>
              <a:endParaRPr lang="en-GB" b="1" dirty="0">
                <a:solidFill>
                  <a:srgbClr val="7030A0"/>
                </a:solidFill>
              </a:endParaRPr>
            </a:p>
          </p:txBody>
        </p:sp>
        <p:cxnSp>
          <p:nvCxnSpPr>
            <p:cNvPr id="94" name="Straight Arrow Connector 93"/>
            <p:cNvCxnSpPr>
              <a:stCxn id="91" idx="2"/>
            </p:cNvCxnSpPr>
            <p:nvPr userDrawn="1"/>
          </p:nvCxnSpPr>
          <p:spPr>
            <a:xfrm flipH="1" flipV="1">
              <a:off x="6156176" y="5229200"/>
              <a:ext cx="828092" cy="72008"/>
            </a:xfrm>
            <a:prstGeom prst="straightConnector1">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userDrawn="1"/>
          </p:nvSpPr>
          <p:spPr>
            <a:xfrm>
              <a:off x="5436096" y="3851756"/>
              <a:ext cx="576064" cy="369332"/>
            </a:xfrm>
            <a:prstGeom prst="rect">
              <a:avLst/>
            </a:prstGeom>
            <a:noFill/>
          </p:spPr>
          <p:txBody>
            <a:bodyPr wrap="square" rtlCol="0">
              <a:spAutoFit/>
            </a:bodyPr>
            <a:lstStyle/>
            <a:p>
              <a:r>
                <a:rPr lang="en-GB" b="1" dirty="0" smtClean="0">
                  <a:solidFill>
                    <a:srgbClr val="7030A0"/>
                  </a:solidFill>
                </a:rPr>
                <a:t>N.E.</a:t>
              </a:r>
              <a:endParaRPr lang="en-GB" b="1" dirty="0">
                <a:solidFill>
                  <a:srgbClr val="7030A0"/>
                </a:solidFill>
              </a:endParaRPr>
            </a:p>
          </p:txBody>
        </p:sp>
        <p:sp>
          <p:nvSpPr>
            <p:cNvPr id="101" name="TextBox 100"/>
            <p:cNvSpPr txBox="1"/>
            <p:nvPr userDrawn="1"/>
          </p:nvSpPr>
          <p:spPr>
            <a:xfrm>
              <a:off x="5012432" y="4139788"/>
              <a:ext cx="639688" cy="369332"/>
            </a:xfrm>
            <a:prstGeom prst="rect">
              <a:avLst/>
            </a:prstGeom>
            <a:noFill/>
          </p:spPr>
          <p:txBody>
            <a:bodyPr wrap="square" rtlCol="0">
              <a:spAutoFit/>
            </a:bodyPr>
            <a:lstStyle/>
            <a:p>
              <a:r>
                <a:rPr lang="en-GB" b="1" dirty="0" smtClean="0">
                  <a:solidFill>
                    <a:srgbClr val="7030A0"/>
                  </a:solidFill>
                </a:rPr>
                <a:t>N.W.</a:t>
              </a:r>
              <a:endParaRPr lang="en-GB" b="1" dirty="0">
                <a:solidFill>
                  <a:srgbClr val="7030A0"/>
                </a:solidFill>
              </a:endParaRPr>
            </a:p>
          </p:txBody>
        </p:sp>
        <p:sp>
          <p:nvSpPr>
            <p:cNvPr id="102" name="Freeform 101"/>
            <p:cNvSpPr/>
            <p:nvPr userDrawn="1"/>
          </p:nvSpPr>
          <p:spPr>
            <a:xfrm>
              <a:off x="5156027" y="3551865"/>
              <a:ext cx="431602" cy="872498"/>
            </a:xfrm>
            <a:custGeom>
              <a:avLst/>
              <a:gdLst>
                <a:gd name="connsiteX0" fmla="*/ 420861 w 431602"/>
                <a:gd name="connsiteY0" fmla="*/ 872498 h 872498"/>
                <a:gd name="connsiteX1" fmla="*/ 416098 w 431602"/>
                <a:gd name="connsiteY1" fmla="*/ 758198 h 872498"/>
                <a:gd name="connsiteX2" fmla="*/ 377998 w 431602"/>
                <a:gd name="connsiteY2" fmla="*/ 715335 h 872498"/>
                <a:gd name="connsiteX3" fmla="*/ 368473 w 431602"/>
                <a:gd name="connsiteY3" fmla="*/ 677235 h 872498"/>
                <a:gd name="connsiteX4" fmla="*/ 354186 w 431602"/>
                <a:gd name="connsiteY4" fmla="*/ 667710 h 872498"/>
                <a:gd name="connsiteX5" fmla="*/ 330373 w 431602"/>
                <a:gd name="connsiteY5" fmla="*/ 643898 h 872498"/>
                <a:gd name="connsiteX6" fmla="*/ 311323 w 431602"/>
                <a:gd name="connsiteY6" fmla="*/ 605798 h 872498"/>
                <a:gd name="connsiteX7" fmla="*/ 301798 w 431602"/>
                <a:gd name="connsiteY7" fmla="*/ 591510 h 872498"/>
                <a:gd name="connsiteX8" fmla="*/ 292273 w 431602"/>
                <a:gd name="connsiteY8" fmla="*/ 567698 h 872498"/>
                <a:gd name="connsiteX9" fmla="*/ 282748 w 431602"/>
                <a:gd name="connsiteY9" fmla="*/ 477210 h 872498"/>
                <a:gd name="connsiteX10" fmla="*/ 277986 w 431602"/>
                <a:gd name="connsiteY10" fmla="*/ 462923 h 872498"/>
                <a:gd name="connsiteX11" fmla="*/ 258936 w 431602"/>
                <a:gd name="connsiteY11" fmla="*/ 434348 h 872498"/>
                <a:gd name="connsiteX12" fmla="*/ 249411 w 431602"/>
                <a:gd name="connsiteY12" fmla="*/ 405773 h 872498"/>
                <a:gd name="connsiteX13" fmla="*/ 220836 w 431602"/>
                <a:gd name="connsiteY13" fmla="*/ 358148 h 872498"/>
                <a:gd name="connsiteX14" fmla="*/ 211311 w 431602"/>
                <a:gd name="connsiteY14" fmla="*/ 339098 h 872498"/>
                <a:gd name="connsiteX15" fmla="*/ 192261 w 431602"/>
                <a:gd name="connsiteY15" fmla="*/ 310523 h 872498"/>
                <a:gd name="connsiteX16" fmla="*/ 182736 w 431602"/>
                <a:gd name="connsiteY16" fmla="*/ 191460 h 872498"/>
                <a:gd name="connsiteX17" fmla="*/ 144636 w 431602"/>
                <a:gd name="connsiteY17" fmla="*/ 139073 h 872498"/>
                <a:gd name="connsiteX18" fmla="*/ 111298 w 431602"/>
                <a:gd name="connsiteY18" fmla="*/ 96210 h 872498"/>
                <a:gd name="connsiteX19" fmla="*/ 97011 w 431602"/>
                <a:gd name="connsiteY19" fmla="*/ 86685 h 872498"/>
                <a:gd name="connsiteX20" fmla="*/ 39861 w 431602"/>
                <a:gd name="connsiteY20" fmla="*/ 67635 h 872498"/>
                <a:gd name="connsiteX21" fmla="*/ 11286 w 431602"/>
                <a:gd name="connsiteY21" fmla="*/ 20010 h 872498"/>
                <a:gd name="connsiteX22" fmla="*/ 1761 w 431602"/>
                <a:gd name="connsiteY22" fmla="*/ 15248 h 8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602" h="872498">
                  <a:moveTo>
                    <a:pt x="420861" y="872498"/>
                  </a:moveTo>
                  <a:cubicBezTo>
                    <a:pt x="427537" y="825759"/>
                    <a:pt x="431602" y="817631"/>
                    <a:pt x="416098" y="758198"/>
                  </a:cubicBezTo>
                  <a:cubicBezTo>
                    <a:pt x="410393" y="736330"/>
                    <a:pt x="393900" y="727262"/>
                    <a:pt x="377998" y="715335"/>
                  </a:cubicBezTo>
                  <a:cubicBezTo>
                    <a:pt x="374823" y="702635"/>
                    <a:pt x="374327" y="688944"/>
                    <a:pt x="368473" y="677235"/>
                  </a:cubicBezTo>
                  <a:cubicBezTo>
                    <a:pt x="365913" y="672116"/>
                    <a:pt x="358233" y="671757"/>
                    <a:pt x="354186" y="667710"/>
                  </a:cubicBezTo>
                  <a:cubicBezTo>
                    <a:pt x="322439" y="635963"/>
                    <a:pt x="368471" y="669296"/>
                    <a:pt x="330373" y="643898"/>
                  </a:cubicBezTo>
                  <a:cubicBezTo>
                    <a:pt x="324023" y="631198"/>
                    <a:pt x="319199" y="617612"/>
                    <a:pt x="311323" y="605798"/>
                  </a:cubicBezTo>
                  <a:cubicBezTo>
                    <a:pt x="308148" y="601035"/>
                    <a:pt x="304358" y="596630"/>
                    <a:pt x="301798" y="591510"/>
                  </a:cubicBezTo>
                  <a:cubicBezTo>
                    <a:pt x="297975" y="583864"/>
                    <a:pt x="295448" y="575635"/>
                    <a:pt x="292273" y="567698"/>
                  </a:cubicBezTo>
                  <a:cubicBezTo>
                    <a:pt x="289098" y="537535"/>
                    <a:pt x="286846" y="507261"/>
                    <a:pt x="282748" y="477210"/>
                  </a:cubicBezTo>
                  <a:cubicBezTo>
                    <a:pt x="282070" y="472236"/>
                    <a:pt x="280424" y="467311"/>
                    <a:pt x="277986" y="462923"/>
                  </a:cubicBezTo>
                  <a:cubicBezTo>
                    <a:pt x="272427" y="452916"/>
                    <a:pt x="258936" y="434348"/>
                    <a:pt x="258936" y="434348"/>
                  </a:cubicBezTo>
                  <a:cubicBezTo>
                    <a:pt x="255761" y="424823"/>
                    <a:pt x="253140" y="415095"/>
                    <a:pt x="249411" y="405773"/>
                  </a:cubicBezTo>
                  <a:cubicBezTo>
                    <a:pt x="242089" y="387467"/>
                    <a:pt x="232017" y="374920"/>
                    <a:pt x="220836" y="358148"/>
                  </a:cubicBezTo>
                  <a:cubicBezTo>
                    <a:pt x="216898" y="352241"/>
                    <a:pt x="214964" y="345186"/>
                    <a:pt x="211311" y="339098"/>
                  </a:cubicBezTo>
                  <a:cubicBezTo>
                    <a:pt x="205421" y="329282"/>
                    <a:pt x="192261" y="310523"/>
                    <a:pt x="192261" y="310523"/>
                  </a:cubicBezTo>
                  <a:cubicBezTo>
                    <a:pt x="189086" y="270835"/>
                    <a:pt x="190302" y="230549"/>
                    <a:pt x="182736" y="191460"/>
                  </a:cubicBezTo>
                  <a:cubicBezTo>
                    <a:pt x="180949" y="182228"/>
                    <a:pt x="150502" y="147139"/>
                    <a:pt x="144636" y="139073"/>
                  </a:cubicBezTo>
                  <a:cubicBezTo>
                    <a:pt x="128295" y="116605"/>
                    <a:pt x="129888" y="111702"/>
                    <a:pt x="111298" y="96210"/>
                  </a:cubicBezTo>
                  <a:cubicBezTo>
                    <a:pt x="106901" y="92546"/>
                    <a:pt x="102390" y="88641"/>
                    <a:pt x="97011" y="86685"/>
                  </a:cubicBezTo>
                  <a:cubicBezTo>
                    <a:pt x="14532" y="56692"/>
                    <a:pt x="90953" y="93181"/>
                    <a:pt x="39861" y="67635"/>
                  </a:cubicBezTo>
                  <a:cubicBezTo>
                    <a:pt x="25217" y="38347"/>
                    <a:pt x="34273" y="54491"/>
                    <a:pt x="11286" y="20010"/>
                  </a:cubicBezTo>
                  <a:cubicBezTo>
                    <a:pt x="0" y="3081"/>
                    <a:pt x="1761" y="0"/>
                    <a:pt x="1761" y="1524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grpSp>
      <p:sp>
        <p:nvSpPr>
          <p:cNvPr id="104" name="TextBox 103"/>
          <p:cNvSpPr txBox="1"/>
          <p:nvPr userDrawn="1"/>
        </p:nvSpPr>
        <p:spPr>
          <a:xfrm>
            <a:off x="467544" y="1703124"/>
            <a:ext cx="4968552" cy="4678204"/>
          </a:xfrm>
          <a:prstGeom prst="rect">
            <a:avLst/>
          </a:prstGeom>
          <a:noFill/>
        </p:spPr>
        <p:txBody>
          <a:bodyPr wrap="square" rtlCol="0">
            <a:spAutoFit/>
          </a:bodyPr>
          <a:lstStyle/>
          <a:p>
            <a:r>
              <a:rPr lang="en-US" sz="1600" b="1" dirty="0" smtClean="0">
                <a:solidFill>
                  <a:srgbClr val="7030A0"/>
                </a:solidFill>
              </a:rPr>
              <a:t>Who’s it for?</a:t>
            </a:r>
            <a:endParaRPr lang="en-GB" sz="1600" dirty="0" smtClean="0">
              <a:solidFill>
                <a:srgbClr val="7030A0"/>
              </a:solidFill>
            </a:endParaRPr>
          </a:p>
          <a:p>
            <a:r>
              <a:rPr lang="en-US" sz="1400" dirty="0" smtClean="0">
                <a:solidFill>
                  <a:prstClr val="black"/>
                </a:solidFill>
              </a:rPr>
              <a:t>The </a:t>
            </a:r>
            <a:r>
              <a:rPr lang="en-US" sz="1400" b="1" dirty="0" smtClean="0">
                <a:solidFill>
                  <a:prstClr val="black"/>
                </a:solidFill>
              </a:rPr>
              <a:t>Practitioner Group </a:t>
            </a:r>
            <a:r>
              <a:rPr lang="en-US" sz="1400" dirty="0" smtClean="0">
                <a:solidFill>
                  <a:prstClr val="black"/>
                </a:solidFill>
              </a:rPr>
              <a:t>is made up of people with an interest in employee engagement.  Many </a:t>
            </a:r>
            <a:r>
              <a:rPr lang="en-US" sz="1400" b="1" dirty="0" smtClean="0">
                <a:solidFill>
                  <a:prstClr val="black"/>
                </a:solidFill>
              </a:rPr>
              <a:t>support employee engagement in their own organization</a:t>
            </a:r>
            <a:r>
              <a:rPr lang="en-US" sz="1400" dirty="0" smtClean="0">
                <a:solidFill>
                  <a:prstClr val="black"/>
                </a:solidFill>
              </a:rPr>
              <a:t>; they may work in HR, or communications, or organizational design and development, or as a line manager.  We welcome participation from practitioners from </a:t>
            </a:r>
            <a:r>
              <a:rPr lang="en-US" sz="1400" b="1" dirty="0" smtClean="0">
                <a:solidFill>
                  <a:prstClr val="black"/>
                </a:solidFill>
              </a:rPr>
              <a:t>UK-based private, public and third sector organisations</a:t>
            </a:r>
            <a:r>
              <a:rPr lang="en-US" sz="1400" dirty="0" smtClean="0">
                <a:solidFill>
                  <a:prstClr val="black"/>
                </a:solidFill>
              </a:rPr>
              <a:t>, from SMEs to FTSE 100 companies, local to national public services.</a:t>
            </a:r>
            <a:endParaRPr lang="en-GB" sz="1400" dirty="0" smtClean="0">
              <a:solidFill>
                <a:prstClr val="black"/>
              </a:solidFill>
            </a:endParaRPr>
          </a:p>
          <a:p>
            <a:r>
              <a:rPr lang="en-US" sz="1400" b="1" dirty="0" smtClean="0">
                <a:solidFill>
                  <a:prstClr val="black"/>
                </a:solidFill>
              </a:rPr>
              <a:t> </a:t>
            </a:r>
            <a:endParaRPr lang="en-GB" sz="1400" dirty="0" smtClean="0">
              <a:solidFill>
                <a:prstClr val="black"/>
              </a:solidFill>
            </a:endParaRPr>
          </a:p>
          <a:p>
            <a:r>
              <a:rPr lang="en-US" sz="1600" b="1" dirty="0" smtClean="0">
                <a:solidFill>
                  <a:srgbClr val="7030A0"/>
                </a:solidFill>
              </a:rPr>
              <a:t>What do Practitioners do?</a:t>
            </a:r>
            <a:endParaRPr lang="en-GB" sz="1600" dirty="0" smtClean="0">
              <a:solidFill>
                <a:srgbClr val="7030A0"/>
              </a:solidFill>
            </a:endParaRPr>
          </a:p>
          <a:p>
            <a:r>
              <a:rPr lang="en-US" sz="1400" dirty="0" smtClean="0">
                <a:solidFill>
                  <a:prstClr val="black"/>
                </a:solidFill>
              </a:rPr>
              <a:t>Organised via a </a:t>
            </a:r>
            <a:r>
              <a:rPr lang="en-US" sz="1400" b="1" dirty="0" smtClean="0">
                <a:solidFill>
                  <a:prstClr val="black"/>
                </a:solidFill>
              </a:rPr>
              <a:t>regional network </a:t>
            </a:r>
            <a:r>
              <a:rPr lang="en-US" sz="1400" dirty="0" smtClean="0">
                <a:solidFill>
                  <a:prstClr val="black"/>
                </a:solidFill>
              </a:rPr>
              <a:t>the aim of our </a:t>
            </a:r>
            <a:r>
              <a:rPr lang="en-US" sz="1400" b="1" dirty="0" smtClean="0">
                <a:solidFill>
                  <a:prstClr val="black"/>
                </a:solidFill>
              </a:rPr>
              <a:t>Regional Practitioners</a:t>
            </a:r>
            <a:r>
              <a:rPr lang="en-US" sz="1400" dirty="0" smtClean="0">
                <a:solidFill>
                  <a:prstClr val="black"/>
                </a:solidFill>
              </a:rPr>
              <a:t> is to </a:t>
            </a:r>
            <a:r>
              <a:rPr lang="en-US" sz="1400" b="1" dirty="0" smtClean="0">
                <a:solidFill>
                  <a:prstClr val="black"/>
                </a:solidFill>
              </a:rPr>
              <a:t>grow a movement of like-minded people to share good practice in the topic</a:t>
            </a:r>
            <a:r>
              <a:rPr lang="en-US" sz="1400" dirty="0" smtClean="0">
                <a:solidFill>
                  <a:prstClr val="black"/>
                </a:solidFill>
              </a:rPr>
              <a:t>.  In doing so, we hope to create better places to work where motivated people deliver sustained high performance.  We aim to achieve this through a phased</a:t>
            </a:r>
            <a:r>
              <a:rPr lang="en-GB" sz="1400" dirty="0" smtClean="0">
                <a:solidFill>
                  <a:prstClr val="black"/>
                </a:solidFill>
              </a:rPr>
              <a:t> programme</a:t>
            </a:r>
            <a:r>
              <a:rPr lang="en-US" sz="1400" dirty="0" smtClean="0">
                <a:solidFill>
                  <a:prstClr val="black"/>
                </a:solidFill>
              </a:rPr>
              <a:t> of, but not exclusively, </a:t>
            </a:r>
            <a:r>
              <a:rPr lang="en-US" sz="1400" b="1" dirty="0" smtClean="0">
                <a:solidFill>
                  <a:prstClr val="black"/>
                </a:solidFill>
              </a:rPr>
              <a:t>events around the country, mentoring opportunities, skills development, education and training, on and off line</a:t>
            </a:r>
            <a:r>
              <a:rPr lang="en-US" sz="1400" dirty="0" smtClean="0">
                <a:solidFill>
                  <a:prstClr val="black"/>
                </a:solidFill>
              </a:rPr>
              <a:t>.  All these resources are </a:t>
            </a:r>
            <a:r>
              <a:rPr lang="en-US" sz="1400" b="1" dirty="0" smtClean="0">
                <a:solidFill>
                  <a:prstClr val="black"/>
                </a:solidFill>
              </a:rPr>
              <a:t>free</a:t>
            </a:r>
            <a:r>
              <a:rPr lang="en-US" sz="1400" dirty="0" smtClean="0">
                <a:solidFill>
                  <a:prstClr val="black"/>
                </a:solidFill>
              </a:rPr>
              <a:t> for participants. We will develop proven strategies, guides and practical advice to build and sustain employee engagement across the UK.  We will </a:t>
            </a:r>
            <a:r>
              <a:rPr lang="en-GB" sz="1400" dirty="0" smtClean="0">
                <a:solidFill>
                  <a:prstClr val="black"/>
                </a:solidFill>
              </a:rPr>
              <a:t>recognise</a:t>
            </a:r>
            <a:r>
              <a:rPr lang="en-US" sz="1400" dirty="0" smtClean="0">
                <a:solidFill>
                  <a:prstClr val="black"/>
                </a:solidFill>
              </a:rPr>
              <a:t> and celebrate good practice UK-wide.</a:t>
            </a:r>
            <a:endParaRPr lang="en-GB" sz="1400" dirty="0" smtClean="0">
              <a:solidFill>
                <a:prstClr val="black"/>
              </a:solidFill>
            </a:endParaRPr>
          </a:p>
        </p:txBody>
      </p:sp>
      <p:pic>
        <p:nvPicPr>
          <p:cNvPr id="105" name="Picture 3" descr="COLLAGE 16.png"/>
          <p:cNvPicPr>
            <a:picLocks noChangeAspect="1"/>
          </p:cNvPicPr>
          <p:nvPr userDrawn="1"/>
        </p:nvPicPr>
        <p:blipFill>
          <a:blip r:embed="rId3" cstate="print"/>
          <a:srcRect/>
          <a:stretch>
            <a:fillRect/>
          </a:stretch>
        </p:blipFill>
        <p:spPr bwMode="auto">
          <a:xfrm>
            <a:off x="7452320" y="260655"/>
            <a:ext cx="1577831" cy="1175268"/>
          </a:xfrm>
          <a:prstGeom prst="rect">
            <a:avLst/>
          </a:prstGeom>
          <a:noFill/>
          <a:ln w="9525">
            <a:noFill/>
            <a:miter lim="800000"/>
            <a:headEnd/>
            <a:tailEnd/>
          </a:ln>
        </p:spPr>
      </p:pic>
      <p:sp>
        <p:nvSpPr>
          <p:cNvPr id="55" name="TextBox 54"/>
          <p:cNvSpPr txBox="1"/>
          <p:nvPr userDrawn="1"/>
        </p:nvSpPr>
        <p:spPr>
          <a:xfrm>
            <a:off x="1691680" y="6381328"/>
            <a:ext cx="5760640" cy="276999"/>
          </a:xfrm>
          <a:prstGeom prst="rect">
            <a:avLst/>
          </a:prstGeom>
          <a:noFill/>
        </p:spPr>
        <p:txBody>
          <a:bodyPr wrap="square" rtlCol="0">
            <a:spAutoFit/>
          </a:bodyPr>
          <a:lstStyle/>
          <a:p>
            <a:pPr algn="ctr"/>
            <a:r>
              <a:rPr lang="en-GB" sz="1200" dirty="0" smtClean="0">
                <a:solidFill>
                  <a:srgbClr val="7030A0"/>
                </a:solidFill>
              </a:rPr>
              <a:t>TO JOIN A REGIONAL PRACTITIONER GROUP GO TO: </a:t>
            </a:r>
            <a:r>
              <a:rPr lang="en-GB" sz="1200" b="1" dirty="0" err="1" smtClean="0">
                <a:solidFill>
                  <a:srgbClr val="7030A0"/>
                </a:solidFill>
              </a:rPr>
              <a:t>www.engageforsuccess.org</a:t>
            </a:r>
            <a:r>
              <a:rPr lang="en-GB" sz="1200" b="1" dirty="0" smtClean="0">
                <a:solidFill>
                  <a:srgbClr val="7030A0"/>
                </a:solidFill>
              </a:rPr>
              <a:t>/join-in</a:t>
            </a:r>
            <a:endParaRPr lang="en-GB" sz="1200" b="1" dirty="0">
              <a:solidFill>
                <a:srgbClr val="7030A0"/>
              </a:solidFill>
            </a:endParaRPr>
          </a:p>
        </p:txBody>
      </p:sp>
      <p:sp>
        <p:nvSpPr>
          <p:cNvPr id="57" name="TextBox 56"/>
          <p:cNvSpPr txBox="1"/>
          <p:nvPr userDrawn="1"/>
        </p:nvSpPr>
        <p:spPr>
          <a:xfrm>
            <a:off x="1259632" y="548680"/>
            <a:ext cx="7243839" cy="707886"/>
          </a:xfrm>
          <a:prstGeom prst="rect">
            <a:avLst/>
          </a:prstGeom>
          <a:noFill/>
        </p:spPr>
        <p:txBody>
          <a:bodyPr wrap="square" rtlCol="0">
            <a:spAutoFit/>
          </a:bodyPr>
          <a:lstStyle/>
          <a:p>
            <a:pPr algn="ctr"/>
            <a:r>
              <a:rPr lang="en-US" sz="4000" b="1" dirty="0" smtClean="0">
                <a:solidFill>
                  <a:srgbClr val="7030A0"/>
                </a:solidFill>
              </a:rPr>
              <a:t>PRACTITIONERS</a:t>
            </a:r>
            <a:endParaRPr lang="en-GB" sz="40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uru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CDB459-331E-404C-A580-8EE409CB90A7}"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9" name="TextBox 8"/>
          <p:cNvSpPr txBox="1"/>
          <p:nvPr userDrawn="1"/>
        </p:nvSpPr>
        <p:spPr>
          <a:xfrm>
            <a:off x="467544" y="1628800"/>
            <a:ext cx="8208912" cy="4893647"/>
          </a:xfrm>
          <a:prstGeom prst="rect">
            <a:avLst/>
          </a:prstGeom>
          <a:noFill/>
        </p:spPr>
        <p:txBody>
          <a:bodyPr wrap="square" rtlCol="0">
            <a:spAutoFit/>
          </a:bodyPr>
          <a:lstStyle/>
          <a:p>
            <a:pPr algn="just"/>
            <a:r>
              <a:rPr lang="en-US" sz="1400" b="1" dirty="0" smtClean="0">
                <a:solidFill>
                  <a:srgbClr val="7030A0"/>
                </a:solidFill>
              </a:rPr>
              <a:t>Who’s it for?</a:t>
            </a:r>
            <a:endParaRPr lang="en-GB" sz="1400" b="1" dirty="0" smtClean="0">
              <a:solidFill>
                <a:srgbClr val="7030A0"/>
              </a:solidFill>
            </a:endParaRPr>
          </a:p>
          <a:p>
            <a:pPr lvl="1" algn="just"/>
            <a:r>
              <a:rPr lang="en-US" sz="1300" dirty="0" smtClean="0">
                <a:solidFill>
                  <a:prstClr val="black"/>
                </a:solidFill>
              </a:rPr>
              <a:t>The </a:t>
            </a:r>
            <a:r>
              <a:rPr lang="en-US" sz="1300" b="1" dirty="0" smtClean="0">
                <a:solidFill>
                  <a:prstClr val="black"/>
                </a:solidFill>
              </a:rPr>
              <a:t>Guru Group</a:t>
            </a:r>
            <a:r>
              <a:rPr lang="en-US" sz="1300" dirty="0" smtClean="0">
                <a:solidFill>
                  <a:prstClr val="black"/>
                </a:solidFill>
              </a:rPr>
              <a:t> is made up of </a:t>
            </a:r>
            <a:r>
              <a:rPr lang="en-US" sz="1300" b="1" dirty="0" smtClean="0">
                <a:solidFill>
                  <a:prstClr val="black"/>
                </a:solidFill>
              </a:rPr>
              <a:t>academics, researchers, consultants, service providers, membership organisations and professional bodies</a:t>
            </a:r>
            <a:r>
              <a:rPr lang="en-US" sz="1300" dirty="0" smtClean="0">
                <a:solidFill>
                  <a:prstClr val="black"/>
                </a:solidFill>
              </a:rPr>
              <a:t>, all with extensive experience in the </a:t>
            </a:r>
            <a:r>
              <a:rPr lang="en-US" sz="1300" b="1" dirty="0" smtClean="0">
                <a:solidFill>
                  <a:prstClr val="black"/>
                </a:solidFill>
              </a:rPr>
              <a:t>theory and practice of employee engagement</a:t>
            </a:r>
            <a:r>
              <a:rPr lang="en-US" sz="1300" dirty="0" smtClean="0">
                <a:solidFill>
                  <a:prstClr val="black"/>
                </a:solidFill>
              </a:rPr>
              <a:t>.  Individuals from these backgrounds </a:t>
            </a:r>
            <a:r>
              <a:rPr lang="en-GB" sz="1300" dirty="0" smtClean="0">
                <a:solidFill>
                  <a:prstClr val="black"/>
                </a:solidFill>
              </a:rPr>
              <a:t>come together to explore how to make new contributions to the field </a:t>
            </a:r>
            <a:r>
              <a:rPr lang="en-US" sz="1300" dirty="0" smtClean="0">
                <a:solidFill>
                  <a:prstClr val="black"/>
                </a:solidFill>
              </a:rPr>
              <a:t>and are willing to volunteer their expertise and time to further the aims of the movement.</a:t>
            </a:r>
            <a:endParaRPr lang="en-GB" sz="1300" dirty="0" smtClean="0">
              <a:solidFill>
                <a:prstClr val="black"/>
              </a:solidFill>
            </a:endParaRPr>
          </a:p>
          <a:p>
            <a:pPr algn="just"/>
            <a:r>
              <a:rPr lang="en-US" sz="1400" dirty="0" smtClean="0">
                <a:solidFill>
                  <a:prstClr val="black"/>
                </a:solidFill>
              </a:rPr>
              <a:t> </a:t>
            </a:r>
            <a:endParaRPr lang="en-GB" sz="1400" dirty="0" smtClean="0">
              <a:solidFill>
                <a:prstClr val="black"/>
              </a:solidFill>
            </a:endParaRPr>
          </a:p>
          <a:p>
            <a:pPr algn="just"/>
            <a:r>
              <a:rPr lang="en-US" sz="1400" b="1" dirty="0" smtClean="0">
                <a:solidFill>
                  <a:srgbClr val="7030A0"/>
                </a:solidFill>
              </a:rPr>
              <a:t>What do Gurus do?</a:t>
            </a:r>
            <a:endParaRPr lang="en-GB" sz="1400" dirty="0" smtClean="0">
              <a:solidFill>
                <a:srgbClr val="7030A0"/>
              </a:solidFill>
            </a:endParaRPr>
          </a:p>
          <a:p>
            <a:pPr lvl="1" algn="just"/>
            <a:r>
              <a:rPr lang="en-US" sz="1300" dirty="0" smtClean="0">
                <a:solidFill>
                  <a:prstClr val="black"/>
                </a:solidFill>
              </a:rPr>
              <a:t>The Group’s purpose is to </a:t>
            </a:r>
            <a:r>
              <a:rPr lang="en-US" sz="1300" b="1" dirty="0" smtClean="0">
                <a:solidFill>
                  <a:prstClr val="black"/>
                </a:solidFill>
              </a:rPr>
              <a:t>support employee engagement practitioners and leaders across the UK by providing insight, evidence, ideas and advice on a range of engagement topics</a:t>
            </a:r>
            <a:r>
              <a:rPr lang="en-US" sz="1300" dirty="0" smtClean="0">
                <a:solidFill>
                  <a:prstClr val="black"/>
                </a:solidFill>
              </a:rPr>
              <a:t>.  Guru Group members may have specific areas of expertise such as Leadership, Coaching, Wellbeing, Employee Voice and Innovation to name a few.  The Guru Group adds value to the Task Force by sharing their expertise, opinions and solutions either proactively, or in response to specific requirements.</a:t>
            </a:r>
            <a:endParaRPr lang="en-GB" sz="1300" dirty="0" smtClean="0">
              <a:solidFill>
                <a:prstClr val="black"/>
              </a:solidFill>
            </a:endParaRPr>
          </a:p>
          <a:p>
            <a:pPr algn="just"/>
            <a:r>
              <a:rPr lang="en-US" sz="1400" b="1" dirty="0" smtClean="0">
                <a:solidFill>
                  <a:prstClr val="black"/>
                </a:solidFill>
              </a:rPr>
              <a:t> </a:t>
            </a:r>
            <a:endParaRPr lang="en-GB" sz="1400" dirty="0" smtClean="0">
              <a:solidFill>
                <a:prstClr val="black"/>
              </a:solidFill>
            </a:endParaRPr>
          </a:p>
          <a:p>
            <a:pPr marL="1255713" algn="just"/>
            <a:r>
              <a:rPr lang="en-US" sz="1400" b="1" dirty="0" smtClean="0">
                <a:solidFill>
                  <a:srgbClr val="7030A0"/>
                </a:solidFill>
              </a:rPr>
              <a:t>The Gurus are led by the Guru Steering Group.  Activities of the Guru Group include:</a:t>
            </a:r>
            <a:endParaRPr lang="en-GB" sz="1400" b="1" dirty="0" smtClean="0">
              <a:solidFill>
                <a:srgbClr val="7030A0"/>
              </a:solidFill>
            </a:endParaRPr>
          </a:p>
          <a:p>
            <a:pPr marL="1255713" algn="just">
              <a:buClr>
                <a:srgbClr val="FFC000"/>
              </a:buClr>
              <a:buFont typeface="Arial" pitchFamily="34" charset="0"/>
              <a:buChar char="•"/>
            </a:pPr>
            <a:r>
              <a:rPr lang="en-US" sz="1300" dirty="0" smtClean="0">
                <a:solidFill>
                  <a:prstClr val="black"/>
                </a:solidFill>
              </a:rPr>
              <a:t>  Positive </a:t>
            </a:r>
            <a:r>
              <a:rPr lang="en-US" sz="1300" b="1" dirty="0" smtClean="0">
                <a:solidFill>
                  <a:prstClr val="black"/>
                </a:solidFill>
              </a:rPr>
              <a:t>advocacy and support </a:t>
            </a:r>
            <a:r>
              <a:rPr lang="en-US" sz="1300" dirty="0" smtClean="0">
                <a:solidFill>
                  <a:prstClr val="black"/>
                </a:solidFill>
              </a:rPr>
              <a:t>for the Engage for Success movement.</a:t>
            </a:r>
            <a:endParaRPr lang="en-GB" sz="1300" dirty="0" smtClean="0">
              <a:solidFill>
                <a:prstClr val="black"/>
              </a:solidFill>
            </a:endParaRPr>
          </a:p>
          <a:p>
            <a:pPr marL="1255713" algn="just">
              <a:buClr>
                <a:srgbClr val="FFC000"/>
              </a:buClr>
              <a:buFont typeface="Arial" pitchFamily="34" charset="0"/>
              <a:buChar char="•"/>
            </a:pPr>
            <a:r>
              <a:rPr lang="en-US" sz="1300" dirty="0" smtClean="0">
                <a:solidFill>
                  <a:prstClr val="black"/>
                </a:solidFill>
              </a:rPr>
              <a:t>  Contributing to discussions on </a:t>
            </a:r>
            <a:r>
              <a:rPr lang="en-US" sz="1300" b="1" dirty="0" smtClean="0">
                <a:solidFill>
                  <a:prstClr val="black"/>
                </a:solidFill>
              </a:rPr>
              <a:t>specific engagement topics</a:t>
            </a:r>
            <a:r>
              <a:rPr lang="en-US" sz="1300" dirty="0" smtClean="0">
                <a:solidFill>
                  <a:prstClr val="black"/>
                </a:solidFill>
              </a:rPr>
              <a:t>, providing insight and latest thinking.</a:t>
            </a:r>
            <a:endParaRPr lang="en-GB" sz="1300" dirty="0" smtClean="0">
              <a:solidFill>
                <a:prstClr val="black"/>
              </a:solidFill>
            </a:endParaRPr>
          </a:p>
          <a:p>
            <a:pPr marL="1255713" algn="just">
              <a:buClr>
                <a:srgbClr val="FFC000"/>
              </a:buClr>
              <a:buFont typeface="Arial" pitchFamily="34" charset="0"/>
              <a:buChar char="•"/>
            </a:pPr>
            <a:r>
              <a:rPr lang="en-US" sz="1300" dirty="0" smtClean="0">
                <a:solidFill>
                  <a:prstClr val="black"/>
                </a:solidFill>
              </a:rPr>
              <a:t>  Providing content for the </a:t>
            </a:r>
            <a:r>
              <a:rPr lang="en-US" sz="1300" b="1" dirty="0" smtClean="0">
                <a:solidFill>
                  <a:prstClr val="black"/>
                </a:solidFill>
              </a:rPr>
              <a:t>Ideas and Tools </a:t>
            </a:r>
            <a:r>
              <a:rPr lang="en-US" sz="1300" dirty="0" smtClean="0">
                <a:solidFill>
                  <a:prstClr val="black"/>
                </a:solidFill>
              </a:rPr>
              <a:t>section of the Engage for Success website.</a:t>
            </a:r>
            <a:endParaRPr lang="en-GB" sz="1300" dirty="0" smtClean="0">
              <a:solidFill>
                <a:prstClr val="black"/>
              </a:solidFill>
            </a:endParaRPr>
          </a:p>
          <a:p>
            <a:pPr marL="1255713" algn="just">
              <a:buClr>
                <a:srgbClr val="FFC000"/>
              </a:buClr>
              <a:buFont typeface="Arial" pitchFamily="34" charset="0"/>
              <a:buChar char="•"/>
            </a:pPr>
            <a:r>
              <a:rPr lang="en-US" sz="1300" dirty="0" smtClean="0">
                <a:solidFill>
                  <a:prstClr val="black"/>
                </a:solidFill>
              </a:rPr>
              <a:t>  Providing ideas, solutions, hints and tips on how to deliver the various </a:t>
            </a:r>
            <a:r>
              <a:rPr lang="en-US" sz="1300" b="1" dirty="0" smtClean="0">
                <a:solidFill>
                  <a:prstClr val="black"/>
                </a:solidFill>
              </a:rPr>
              <a:t>drivers of engagement</a:t>
            </a:r>
            <a:r>
              <a:rPr lang="en-US" sz="1300" dirty="0" smtClean="0">
                <a:solidFill>
                  <a:prstClr val="black"/>
                </a:solidFill>
              </a:rPr>
              <a:t>.</a:t>
            </a:r>
            <a:endParaRPr lang="en-GB" sz="1300" dirty="0" smtClean="0">
              <a:solidFill>
                <a:prstClr val="black"/>
              </a:solidFill>
            </a:endParaRPr>
          </a:p>
          <a:p>
            <a:pPr marL="1255713" algn="just">
              <a:buClr>
                <a:srgbClr val="FFC000"/>
              </a:buClr>
              <a:buFont typeface="Arial" pitchFamily="34" charset="0"/>
              <a:buChar char="•"/>
            </a:pPr>
            <a:r>
              <a:rPr lang="en-US" sz="1300" dirty="0" smtClean="0">
                <a:solidFill>
                  <a:prstClr val="black"/>
                </a:solidFill>
              </a:rPr>
              <a:t>  Leading </a:t>
            </a:r>
            <a:r>
              <a:rPr lang="en-US" sz="1300" b="1" dirty="0" smtClean="0">
                <a:solidFill>
                  <a:prstClr val="black"/>
                </a:solidFill>
              </a:rPr>
              <a:t>Special Interest Groups (SIGs) </a:t>
            </a:r>
            <a:r>
              <a:rPr lang="en-US" sz="1300" dirty="0" smtClean="0">
                <a:solidFill>
                  <a:prstClr val="black"/>
                </a:solidFill>
              </a:rPr>
              <a:t>which focus on specific engagement topics  and provide outputs for the benefit of the wider Task Force community</a:t>
            </a:r>
            <a:endParaRPr lang="en-GB" sz="1300" dirty="0" smtClean="0">
              <a:solidFill>
                <a:prstClr val="black"/>
              </a:solidFill>
            </a:endParaRPr>
          </a:p>
          <a:p>
            <a:pPr marL="1255713" algn="just">
              <a:buClr>
                <a:srgbClr val="FFC000"/>
              </a:buClr>
              <a:buFont typeface="Arial" pitchFamily="34" charset="0"/>
              <a:buChar char="•"/>
            </a:pPr>
            <a:r>
              <a:rPr lang="en-US" sz="1300" dirty="0" smtClean="0">
                <a:solidFill>
                  <a:prstClr val="black"/>
                </a:solidFill>
              </a:rPr>
              <a:t>  Providing evidence and </a:t>
            </a:r>
            <a:r>
              <a:rPr lang="en-US" sz="1300" b="1" dirty="0" smtClean="0">
                <a:solidFill>
                  <a:prstClr val="black"/>
                </a:solidFill>
              </a:rPr>
              <a:t>case studies </a:t>
            </a:r>
            <a:r>
              <a:rPr lang="en-US" sz="1300" dirty="0" smtClean="0">
                <a:solidFill>
                  <a:prstClr val="black"/>
                </a:solidFill>
              </a:rPr>
              <a:t>that support the business case for employee engagement.</a:t>
            </a:r>
            <a:endParaRPr lang="en-GB" sz="1300" dirty="0" smtClean="0">
              <a:solidFill>
                <a:prstClr val="black"/>
              </a:solidFill>
            </a:endParaRPr>
          </a:p>
          <a:p>
            <a:pPr marL="1255713" algn="just">
              <a:buClr>
                <a:srgbClr val="FFC000"/>
              </a:buClr>
              <a:buFont typeface="Arial" pitchFamily="34" charset="0"/>
              <a:buChar char="•"/>
            </a:pPr>
            <a:r>
              <a:rPr lang="en-US" sz="1300" dirty="0" smtClean="0">
                <a:solidFill>
                  <a:prstClr val="black"/>
                </a:solidFill>
              </a:rPr>
              <a:t>  Helping to </a:t>
            </a:r>
            <a:r>
              <a:rPr lang="en-US" sz="1300" b="1" dirty="0" smtClean="0">
                <a:solidFill>
                  <a:prstClr val="black"/>
                </a:solidFill>
              </a:rPr>
              <a:t>raise the profile and awareness of employee engagement </a:t>
            </a:r>
            <a:r>
              <a:rPr lang="en-US" sz="1300" dirty="0" smtClean="0">
                <a:solidFill>
                  <a:prstClr val="black"/>
                </a:solidFill>
              </a:rPr>
              <a:t>and equip people to develop and deploy employee engagement approaches</a:t>
            </a:r>
            <a:r>
              <a:rPr lang="en-GB" sz="1300" dirty="0" smtClean="0">
                <a:solidFill>
                  <a:prstClr val="black"/>
                </a:solidFill>
              </a:rPr>
              <a:t>.</a:t>
            </a:r>
          </a:p>
          <a:p>
            <a:pPr algn="just"/>
            <a:endParaRPr lang="en-GB" sz="800" dirty="0">
              <a:solidFill>
                <a:prstClr val="black"/>
              </a:solidFill>
            </a:endParaRPr>
          </a:p>
        </p:txBody>
      </p:sp>
      <p:pic>
        <p:nvPicPr>
          <p:cNvPr id="10" name="Picture 8" descr="Group logo of Gurus">
            <a:hlinkClick r:id="rId3" tooltip="Gurus"/>
          </p:cNvPr>
          <p:cNvPicPr>
            <a:picLocks noChangeAspect="1" noChangeArrowheads="1"/>
          </p:cNvPicPr>
          <p:nvPr userDrawn="1"/>
        </p:nvPicPr>
        <p:blipFill>
          <a:blip r:embed="rId4" cstate="print"/>
          <a:srcRect/>
          <a:stretch>
            <a:fillRect/>
          </a:stretch>
        </p:blipFill>
        <p:spPr bwMode="auto">
          <a:xfrm>
            <a:off x="7747198" y="476672"/>
            <a:ext cx="857250" cy="857250"/>
          </a:xfrm>
          <a:prstGeom prst="rect">
            <a:avLst/>
          </a:prstGeom>
          <a:noFill/>
        </p:spPr>
      </p:pic>
      <p:sp>
        <p:nvSpPr>
          <p:cNvPr id="11" name="TextBox 10"/>
          <p:cNvSpPr txBox="1"/>
          <p:nvPr userDrawn="1"/>
        </p:nvSpPr>
        <p:spPr>
          <a:xfrm>
            <a:off x="1691680" y="6381328"/>
            <a:ext cx="5760640" cy="276999"/>
          </a:xfrm>
          <a:prstGeom prst="rect">
            <a:avLst/>
          </a:prstGeom>
          <a:noFill/>
        </p:spPr>
        <p:txBody>
          <a:bodyPr wrap="square" rtlCol="0">
            <a:spAutoFit/>
          </a:bodyPr>
          <a:lstStyle/>
          <a:p>
            <a:pPr algn="ctr"/>
            <a:r>
              <a:rPr lang="en-GB" sz="1200" dirty="0" smtClean="0">
                <a:solidFill>
                  <a:srgbClr val="7030A0"/>
                </a:solidFill>
              </a:rPr>
              <a:t>TO JOIN THE GURU GROUP GO TO: </a:t>
            </a:r>
            <a:r>
              <a:rPr lang="en-GB" sz="1200" b="1" dirty="0" err="1" smtClean="0">
                <a:solidFill>
                  <a:srgbClr val="7030A0"/>
                </a:solidFill>
              </a:rPr>
              <a:t>www.engageforsuccess.org</a:t>
            </a:r>
            <a:r>
              <a:rPr lang="en-GB" sz="1200" b="1" dirty="0" smtClean="0">
                <a:solidFill>
                  <a:srgbClr val="7030A0"/>
                </a:solidFill>
              </a:rPr>
              <a:t>/join-in</a:t>
            </a:r>
            <a:endParaRPr lang="en-GB" sz="1200" b="1" dirty="0">
              <a:solidFill>
                <a:srgbClr val="7030A0"/>
              </a:solidFill>
            </a:endParaRPr>
          </a:p>
        </p:txBody>
      </p:sp>
      <p:sp>
        <p:nvSpPr>
          <p:cNvPr id="13" name="TextBox 12"/>
          <p:cNvSpPr txBox="1"/>
          <p:nvPr userDrawn="1"/>
        </p:nvSpPr>
        <p:spPr>
          <a:xfrm>
            <a:off x="1403649" y="548680"/>
            <a:ext cx="6336704" cy="707886"/>
          </a:xfrm>
          <a:prstGeom prst="rect">
            <a:avLst/>
          </a:prstGeom>
          <a:noFill/>
        </p:spPr>
        <p:txBody>
          <a:bodyPr wrap="square" rtlCol="0">
            <a:spAutoFit/>
          </a:bodyPr>
          <a:lstStyle/>
          <a:p>
            <a:pPr algn="ctr"/>
            <a:r>
              <a:rPr lang="en-US" sz="4000" b="1" dirty="0" smtClean="0">
                <a:solidFill>
                  <a:srgbClr val="7030A0"/>
                </a:solidFill>
              </a:rPr>
              <a:t>GURUS</a:t>
            </a:r>
            <a:endParaRPr lang="en-GB" sz="4000" b="1" dirty="0">
              <a:solidFill>
                <a:srgbClr val="7030A0"/>
              </a:solidFill>
            </a:endParaRPr>
          </a:p>
        </p:txBody>
      </p:sp>
      <p:pic>
        <p:nvPicPr>
          <p:cNvPr id="14" name="Picture 21" descr="COLLAGE 5.png"/>
          <p:cNvPicPr>
            <a:picLocks noChangeAspect="1"/>
          </p:cNvPicPr>
          <p:nvPr userDrawn="1"/>
        </p:nvPicPr>
        <p:blipFill>
          <a:blip r:embed="rId5" cstate="print"/>
          <a:srcRect/>
          <a:stretch>
            <a:fillRect/>
          </a:stretch>
        </p:blipFill>
        <p:spPr bwMode="auto">
          <a:xfrm>
            <a:off x="539552" y="4660528"/>
            <a:ext cx="1047454" cy="1432768"/>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oncep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F246B6-9A7A-4A8B-BFBA-1C76EC7D246D}"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10" name="TextBox 9"/>
          <p:cNvSpPr txBox="1"/>
          <p:nvPr userDrawn="1"/>
        </p:nvSpPr>
        <p:spPr>
          <a:xfrm>
            <a:off x="467544" y="1700808"/>
            <a:ext cx="8208912" cy="4616648"/>
          </a:xfrm>
          <a:prstGeom prst="rect">
            <a:avLst/>
          </a:prstGeom>
          <a:noFill/>
        </p:spPr>
        <p:txBody>
          <a:bodyPr wrap="square" rtlCol="0">
            <a:spAutoFit/>
          </a:bodyPr>
          <a:lstStyle/>
          <a:p>
            <a:pPr algn="just"/>
            <a:r>
              <a:rPr lang="en-US" sz="1400" b="1" dirty="0" smtClean="0">
                <a:solidFill>
                  <a:srgbClr val="7030A0"/>
                </a:solidFill>
              </a:rPr>
              <a:t>MYTH: Engage for Success is a government controlled movement that is run by the civil service.</a:t>
            </a:r>
            <a:endParaRPr lang="en-GB" sz="1400" b="1" dirty="0" smtClean="0">
              <a:solidFill>
                <a:srgbClr val="7030A0"/>
              </a:solidFill>
            </a:endParaRPr>
          </a:p>
          <a:p>
            <a:pPr algn="just"/>
            <a:r>
              <a:rPr lang="en-US" sz="1400" b="1" dirty="0" smtClean="0">
                <a:solidFill>
                  <a:prstClr val="black"/>
                </a:solidFill>
              </a:rPr>
              <a:t>REALITY:</a:t>
            </a:r>
            <a:r>
              <a:rPr lang="en-US" sz="1400" dirty="0" smtClean="0">
                <a:solidFill>
                  <a:prstClr val="black"/>
                </a:solidFill>
              </a:rPr>
              <a:t> The movement is led and run by its members who are volunteers and secondees from across UK industry who are passionate about finding a better way to work through improved employee engagement.</a:t>
            </a:r>
            <a:endParaRPr lang="en-GB" sz="1400" dirty="0" smtClean="0">
              <a:solidFill>
                <a:prstClr val="black"/>
              </a:solidFill>
            </a:endParaRPr>
          </a:p>
          <a:p>
            <a:pPr algn="just"/>
            <a:endParaRPr lang="en-US" sz="1400" b="1" dirty="0" smtClean="0">
              <a:solidFill>
                <a:srgbClr val="7030A0"/>
              </a:solidFill>
            </a:endParaRPr>
          </a:p>
          <a:p>
            <a:pPr algn="just"/>
            <a:r>
              <a:rPr lang="en-US" sz="1400" b="1" dirty="0" smtClean="0">
                <a:solidFill>
                  <a:srgbClr val="7030A0"/>
                </a:solidFill>
              </a:rPr>
              <a:t>MYTH : David Macleod and Nita Clarke lead and run Engage for Success.</a:t>
            </a:r>
            <a:endParaRPr lang="en-GB" sz="1400" b="1" dirty="0" smtClean="0">
              <a:solidFill>
                <a:srgbClr val="7030A0"/>
              </a:solidFill>
            </a:endParaRPr>
          </a:p>
          <a:p>
            <a:pPr algn="just"/>
            <a:r>
              <a:rPr lang="en-US" sz="1400" b="1" dirty="0" smtClean="0">
                <a:solidFill>
                  <a:prstClr val="black"/>
                </a:solidFill>
              </a:rPr>
              <a:t>REALITY:</a:t>
            </a:r>
            <a:r>
              <a:rPr lang="en-US" sz="1400" dirty="0" smtClean="0">
                <a:solidFill>
                  <a:prstClr val="black"/>
                </a:solidFill>
              </a:rPr>
              <a:t> The movement is self-led and run by its members and many member-led groups drive activity. The Engage for Success Task Force </a:t>
            </a:r>
            <a:r>
              <a:rPr lang="en-GB" sz="1400" dirty="0" smtClean="0">
                <a:solidFill>
                  <a:prstClr val="black"/>
                </a:solidFill>
              </a:rPr>
              <a:t>guides the overall direction of the movement to ensure it delivers on its purpose. </a:t>
            </a:r>
          </a:p>
          <a:p>
            <a:pPr algn="just"/>
            <a:endParaRPr lang="en-US" sz="1400" b="1" dirty="0" smtClean="0">
              <a:solidFill>
                <a:srgbClr val="7030A0"/>
              </a:solidFill>
            </a:endParaRPr>
          </a:p>
          <a:p>
            <a:pPr algn="just"/>
            <a:r>
              <a:rPr lang="en-US" sz="1400" b="1" dirty="0" smtClean="0">
                <a:solidFill>
                  <a:srgbClr val="7030A0"/>
                </a:solidFill>
              </a:rPr>
              <a:t>MYTH : Engage for Success is a ‘closed shop’ and it is not easy to get involved.</a:t>
            </a:r>
            <a:endParaRPr lang="en-GB" sz="1400" b="1" dirty="0" smtClean="0">
              <a:solidFill>
                <a:srgbClr val="7030A0"/>
              </a:solidFill>
            </a:endParaRPr>
          </a:p>
          <a:p>
            <a:pPr algn="just"/>
            <a:r>
              <a:rPr lang="en-US" sz="1400" b="1" dirty="0" smtClean="0">
                <a:solidFill>
                  <a:prstClr val="black"/>
                </a:solidFill>
              </a:rPr>
              <a:t>REALITY:</a:t>
            </a:r>
            <a:r>
              <a:rPr lang="en-US" sz="1400" dirty="0" smtClean="0">
                <a:solidFill>
                  <a:prstClr val="black"/>
                </a:solidFill>
              </a:rPr>
              <a:t> The true measure of the success of the movement is the number and diversity of the people involved and the level of debate. We encourage everyone to get involved and encourage divergent thinking.</a:t>
            </a:r>
            <a:endParaRPr lang="en-GB" sz="1400" dirty="0" smtClean="0">
              <a:solidFill>
                <a:prstClr val="black"/>
              </a:solidFill>
            </a:endParaRPr>
          </a:p>
          <a:p>
            <a:pPr algn="just"/>
            <a:endParaRPr lang="en-US" sz="1400" b="1" dirty="0" smtClean="0">
              <a:solidFill>
                <a:srgbClr val="7030A0"/>
              </a:solidFill>
            </a:endParaRPr>
          </a:p>
          <a:p>
            <a:pPr algn="just"/>
            <a:r>
              <a:rPr lang="en-US" sz="1400" b="1" dirty="0" smtClean="0">
                <a:solidFill>
                  <a:srgbClr val="7030A0"/>
                </a:solidFill>
              </a:rPr>
              <a:t>MYTH : Engage for Success aims to be ‘the authority’ on employee engagement.</a:t>
            </a:r>
            <a:endParaRPr lang="en-GB" sz="1400" b="1" dirty="0" smtClean="0">
              <a:solidFill>
                <a:srgbClr val="7030A0"/>
              </a:solidFill>
            </a:endParaRPr>
          </a:p>
          <a:p>
            <a:pPr algn="just"/>
            <a:r>
              <a:rPr lang="en-US" sz="1400" b="1" dirty="0" smtClean="0">
                <a:solidFill>
                  <a:prstClr val="black"/>
                </a:solidFill>
              </a:rPr>
              <a:t>REALITY:</a:t>
            </a:r>
            <a:r>
              <a:rPr lang="en-US" sz="1400" dirty="0" smtClean="0">
                <a:solidFill>
                  <a:prstClr val="black"/>
                </a:solidFill>
              </a:rPr>
              <a:t> The movement wants to be the ‘go to’ place for all things related to employee engagement but we do not want to be authoritative or prescriptive. We seek to provide a platform for discussion, collaboration and inclusivity.</a:t>
            </a:r>
            <a:endParaRPr lang="en-GB" sz="1400" dirty="0" smtClean="0">
              <a:solidFill>
                <a:prstClr val="black"/>
              </a:solidFill>
            </a:endParaRPr>
          </a:p>
          <a:p>
            <a:pPr algn="just"/>
            <a:endParaRPr lang="en-US" sz="1400" b="1" dirty="0" smtClean="0">
              <a:solidFill>
                <a:srgbClr val="7030A0"/>
              </a:solidFill>
            </a:endParaRPr>
          </a:p>
          <a:p>
            <a:pPr algn="just"/>
            <a:r>
              <a:rPr lang="en-US" sz="1400" b="1" dirty="0" smtClean="0">
                <a:solidFill>
                  <a:srgbClr val="7030A0"/>
                </a:solidFill>
              </a:rPr>
              <a:t>MYTH : Engage for Success is geared towards engagement experts.</a:t>
            </a:r>
            <a:endParaRPr lang="en-GB" sz="1400" b="1" dirty="0" smtClean="0">
              <a:solidFill>
                <a:srgbClr val="7030A0"/>
              </a:solidFill>
            </a:endParaRPr>
          </a:p>
          <a:p>
            <a:pPr algn="just"/>
            <a:r>
              <a:rPr lang="en-US" sz="1400" b="1" dirty="0" smtClean="0">
                <a:solidFill>
                  <a:prstClr val="black"/>
                </a:solidFill>
              </a:rPr>
              <a:t>REALITY:</a:t>
            </a:r>
            <a:r>
              <a:rPr lang="en-US" sz="1400" dirty="0" smtClean="0">
                <a:solidFill>
                  <a:prstClr val="black"/>
                </a:solidFill>
              </a:rPr>
              <a:t> </a:t>
            </a:r>
            <a:r>
              <a:rPr lang="en-GB" sz="1400" dirty="0" smtClean="0">
                <a:solidFill>
                  <a:prstClr val="black"/>
                </a:solidFill>
              </a:rPr>
              <a:t>Workplace engagement is important to everyone, at all levels of employee from the front line to Chief Executives. The movement is here for all employees at all levels.</a:t>
            </a:r>
          </a:p>
        </p:txBody>
      </p:sp>
      <p:sp>
        <p:nvSpPr>
          <p:cNvPr id="16" name="TextBox 15"/>
          <p:cNvSpPr txBox="1"/>
          <p:nvPr userDrawn="1"/>
        </p:nvSpPr>
        <p:spPr>
          <a:xfrm>
            <a:off x="1403648" y="260648"/>
            <a:ext cx="7243839" cy="1107996"/>
          </a:xfrm>
          <a:prstGeom prst="rect">
            <a:avLst/>
          </a:prstGeom>
          <a:noFill/>
        </p:spPr>
        <p:txBody>
          <a:bodyPr wrap="square" rtlCol="0">
            <a:spAutoFit/>
          </a:bodyPr>
          <a:lstStyle/>
          <a:p>
            <a:pPr algn="ctr"/>
            <a:r>
              <a:rPr lang="en-US" sz="4000" b="1" dirty="0" smtClean="0">
                <a:solidFill>
                  <a:srgbClr val="7030A0"/>
                </a:solidFill>
              </a:rPr>
              <a:t>MISCONCEPTIONS</a:t>
            </a:r>
          </a:p>
          <a:p>
            <a:pPr>
              <a:defRPr/>
            </a:pPr>
            <a:endParaRPr lang="en-GB" sz="800" dirty="0" smtClean="0">
              <a:solidFill>
                <a:prstClr val="black"/>
              </a:solidFill>
            </a:endParaRPr>
          </a:p>
          <a:p>
            <a:pPr algn="ctr">
              <a:defRPr/>
            </a:pPr>
            <a:r>
              <a:rPr lang="en-GB" b="1" dirty="0" smtClean="0">
                <a:solidFill>
                  <a:prstClr val="black"/>
                </a:solidFill>
              </a:rPr>
              <a:t>How the movement really works.</a:t>
            </a:r>
          </a:p>
        </p:txBody>
      </p:sp>
      <p:sp>
        <p:nvSpPr>
          <p:cNvPr id="18" name="TextBox 17"/>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oin I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F246B6-9A7A-4A8B-BFBA-1C76EC7D246D}"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16" name="TextBox 15"/>
          <p:cNvSpPr txBox="1"/>
          <p:nvPr userDrawn="1"/>
        </p:nvSpPr>
        <p:spPr>
          <a:xfrm>
            <a:off x="1403648" y="344850"/>
            <a:ext cx="7243839" cy="707886"/>
          </a:xfrm>
          <a:prstGeom prst="rect">
            <a:avLst/>
          </a:prstGeom>
          <a:noFill/>
        </p:spPr>
        <p:txBody>
          <a:bodyPr wrap="square" rtlCol="0">
            <a:spAutoFit/>
          </a:bodyPr>
          <a:lstStyle/>
          <a:p>
            <a:pPr algn="ctr"/>
            <a:r>
              <a:rPr lang="en-US" sz="4000" b="1" dirty="0" smtClean="0">
                <a:solidFill>
                  <a:srgbClr val="7030A0"/>
                </a:solidFill>
              </a:rPr>
              <a:t>JOIN IN</a:t>
            </a:r>
          </a:p>
        </p:txBody>
      </p:sp>
      <p:sp>
        <p:nvSpPr>
          <p:cNvPr id="17" name="TextBox 16"/>
          <p:cNvSpPr txBox="1"/>
          <p:nvPr userDrawn="1"/>
        </p:nvSpPr>
        <p:spPr>
          <a:xfrm>
            <a:off x="1691680" y="5877272"/>
            <a:ext cx="5760640" cy="830997"/>
          </a:xfrm>
          <a:prstGeom prst="rect">
            <a:avLst/>
          </a:prstGeom>
          <a:noFill/>
        </p:spPr>
        <p:txBody>
          <a:bodyPr wrap="square" rtlCol="0">
            <a:spAutoFit/>
          </a:bodyPr>
          <a:lstStyle/>
          <a:p>
            <a:pPr algn="ctr"/>
            <a:r>
              <a:rPr lang="en-GB" sz="1200" dirty="0" smtClean="0">
                <a:solidFill>
                  <a:srgbClr val="7030A0"/>
                </a:solidFill>
              </a:rPr>
              <a:t>GO TO</a:t>
            </a:r>
          </a:p>
          <a:p>
            <a:pPr algn="ctr"/>
            <a:r>
              <a:rPr lang="en-GB" sz="1200" b="1" dirty="0" err="1" smtClean="0">
                <a:solidFill>
                  <a:srgbClr val="7030A0"/>
                </a:solidFill>
              </a:rPr>
              <a:t>www.engageforsuccess.org</a:t>
            </a:r>
            <a:r>
              <a:rPr lang="en-GB" sz="1200" b="1" dirty="0" smtClean="0">
                <a:solidFill>
                  <a:srgbClr val="7030A0"/>
                </a:solidFill>
              </a:rPr>
              <a:t>/join-in</a:t>
            </a:r>
            <a:endParaRPr lang="en-GB" sz="1200" dirty="0" smtClean="0">
              <a:solidFill>
                <a:srgbClr val="7030A0"/>
              </a:solidFill>
            </a:endParaRPr>
          </a:p>
          <a:p>
            <a:pPr algn="ctr"/>
            <a:r>
              <a:rPr lang="en-GB" sz="1200" dirty="0" smtClean="0">
                <a:solidFill>
                  <a:srgbClr val="7030A0"/>
                </a:solidFill>
              </a:rPr>
              <a:t>TO JOIN THE MOVEMENT AND GET INVOLVED IN</a:t>
            </a:r>
          </a:p>
          <a:p>
            <a:pPr algn="ctr"/>
            <a:r>
              <a:rPr lang="en-GB" sz="1200" dirty="0" smtClean="0">
                <a:solidFill>
                  <a:srgbClr val="7030A0"/>
                </a:solidFill>
              </a:rPr>
              <a:t>ENGAGE FOR SUCCESS EVENTS NEAR YOU</a:t>
            </a:r>
            <a:endParaRPr lang="en-GB" sz="1200" dirty="0">
              <a:solidFill>
                <a:srgbClr val="7030A0"/>
              </a:solidFill>
            </a:endParaRPr>
          </a:p>
        </p:txBody>
      </p:sp>
      <p:sp>
        <p:nvSpPr>
          <p:cNvPr id="21" name="TextBox 20"/>
          <p:cNvSpPr txBox="1"/>
          <p:nvPr userDrawn="1"/>
        </p:nvSpPr>
        <p:spPr>
          <a:xfrm>
            <a:off x="1403648" y="1052736"/>
            <a:ext cx="7488832" cy="954107"/>
          </a:xfrm>
          <a:prstGeom prst="rect">
            <a:avLst/>
          </a:prstGeom>
          <a:noFill/>
        </p:spPr>
        <p:txBody>
          <a:bodyPr wrap="square" rtlCol="0">
            <a:spAutoFit/>
          </a:bodyPr>
          <a:lstStyle/>
          <a:p>
            <a:pPr algn="just"/>
            <a:r>
              <a:rPr lang="en-US" sz="1400" b="1" dirty="0" smtClean="0">
                <a:solidFill>
                  <a:prstClr val="black"/>
                </a:solidFill>
              </a:rPr>
              <a:t>There are many ways that you can get involved with the Engage for Success movement.  Whether you want to gain access to like minded people, find ways to deal with the engagement challenges in your own organization or help others by raising the profile of the topic and helping to shine a light on good practice, Engage for Success welcomes you.</a:t>
            </a:r>
            <a:endParaRPr lang="en-GB" sz="1400" b="1" dirty="0">
              <a:solidFill>
                <a:prstClr val="black"/>
              </a:solidFill>
            </a:endParaRPr>
          </a:p>
        </p:txBody>
      </p:sp>
      <p:sp>
        <p:nvSpPr>
          <p:cNvPr id="11" name="TextBox 10"/>
          <p:cNvSpPr txBox="1"/>
          <p:nvPr userDrawn="1"/>
        </p:nvSpPr>
        <p:spPr>
          <a:xfrm>
            <a:off x="2771800" y="2780928"/>
            <a:ext cx="2016224" cy="923330"/>
          </a:xfrm>
          <a:prstGeom prst="rect">
            <a:avLst/>
          </a:prstGeom>
          <a:noFill/>
        </p:spPr>
        <p:txBody>
          <a:bodyPr wrap="square" rtlCol="0">
            <a:spAutoFit/>
          </a:bodyPr>
          <a:lstStyle/>
          <a:p>
            <a:r>
              <a:rPr lang="en-GB" b="1" dirty="0" smtClean="0">
                <a:solidFill>
                  <a:srgbClr val="FF0000"/>
                </a:solidFill>
              </a:rPr>
              <a:t>INSERT SCREEN SHOT OF NEW JOIN IN PAGE</a:t>
            </a:r>
            <a:endParaRPr lang="en-GB" b="1" dirty="0">
              <a:solidFill>
                <a:srgbClr val="FF0000"/>
              </a:solidFill>
            </a:endParaRPr>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996952"/>
            <a:ext cx="7772400" cy="1362075"/>
          </a:xfrm>
        </p:spPr>
        <p:txBody>
          <a:bodyPr anchor="b"/>
          <a:lstStyle>
            <a:lvl1pPr algn="l">
              <a:defRPr sz="4000" b="1" cap="none" baseline="0"/>
            </a:lvl1pPr>
          </a:lstStyle>
          <a:p>
            <a:r>
              <a:rPr lang="en-US" dirty="0" smtClean="0"/>
              <a:t>INSERT Section Heading</a:t>
            </a:r>
            <a:endParaRPr lang="en-GB" dirty="0"/>
          </a:p>
        </p:txBody>
      </p:sp>
      <p:sp>
        <p:nvSpPr>
          <p:cNvPr id="3" name="Text Placeholder 2"/>
          <p:cNvSpPr>
            <a:spLocks noGrp="1"/>
          </p:cNvSpPr>
          <p:nvPr>
            <p:ph type="body" idx="1" hasCustomPrompt="1"/>
          </p:nvPr>
        </p:nvSpPr>
        <p:spPr>
          <a:xfrm>
            <a:off x="722313" y="4377085"/>
            <a:ext cx="7772400" cy="1500187"/>
          </a:xfrm>
        </p:spPr>
        <p:txBody>
          <a:bodyPr anchor="t">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INSERT Section heading text (if appropriate)</a:t>
            </a:r>
          </a:p>
        </p:txBody>
      </p:sp>
      <p:sp>
        <p:nvSpPr>
          <p:cNvPr id="4" name="Date Placeholder 3"/>
          <p:cNvSpPr>
            <a:spLocks noGrp="1"/>
          </p:cNvSpPr>
          <p:nvPr>
            <p:ph type="dt" sz="half" idx="10"/>
          </p:nvPr>
        </p:nvSpPr>
        <p:spPr/>
        <p:txBody>
          <a:bodyPr/>
          <a:lstStyle/>
          <a:p>
            <a:fld id="{54907F1C-6204-46DA-839D-F6440B671788}"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9" name="TextBox 8"/>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endParaRPr lang="en-GB" sz="1200" b="1" dirty="0">
              <a:solidFill>
                <a:srgbClr val="7030A0"/>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1640" y="274638"/>
            <a:ext cx="7355160" cy="1143000"/>
          </a:xfrm>
        </p:spPr>
        <p:txBody>
          <a:bodyPr/>
          <a:lstStyle>
            <a:lvl1pPr>
              <a:defRPr/>
            </a:lvl1pPr>
          </a:lstStyle>
          <a:p>
            <a:r>
              <a:rPr lang="en-US" dirty="0" smtClean="0"/>
              <a:t>INSERT Slide title</a:t>
            </a:r>
            <a:br>
              <a:rPr lang="en-US" dirty="0" smtClean="0"/>
            </a:br>
            <a:r>
              <a:rPr lang="en-US" dirty="0" smtClean="0"/>
              <a:t>[standard layout]</a:t>
            </a:r>
            <a:endParaRPr lang="en-GB" dirty="0"/>
          </a:p>
        </p:txBody>
      </p:sp>
      <p:sp>
        <p:nvSpPr>
          <p:cNvPr id="3" name="Content Placeholder 2"/>
          <p:cNvSpPr>
            <a:spLocks noGrp="1"/>
          </p:cNvSpPr>
          <p:nvPr>
            <p:ph idx="1"/>
          </p:nvPr>
        </p:nvSpPr>
        <p:spPr>
          <a:xfrm>
            <a:off x="457200" y="1700808"/>
            <a:ext cx="8229600" cy="442535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0CCC8C0A-E254-4763-AD6F-1E7966D6EA80}"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9" name="TextBox 8"/>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1640" y="274638"/>
            <a:ext cx="7355160" cy="1143000"/>
          </a:xfrm>
        </p:spPr>
        <p:txBody>
          <a:bodyPr/>
          <a:lstStyle>
            <a:lvl1pPr>
              <a:defRPr baseline="0"/>
            </a:lvl1pPr>
          </a:lstStyle>
          <a:p>
            <a:r>
              <a:rPr lang="en-US" dirty="0" smtClean="0"/>
              <a:t>INSERT Slide title</a:t>
            </a:r>
            <a:br>
              <a:rPr lang="en-US" dirty="0" smtClean="0"/>
            </a:br>
            <a:r>
              <a:rPr lang="en-US" dirty="0" smtClean="0"/>
              <a:t>[2 column layout]</a:t>
            </a:r>
            <a:endParaRPr lang="en-GB" dirty="0"/>
          </a:p>
        </p:txBody>
      </p:sp>
      <p:sp>
        <p:nvSpPr>
          <p:cNvPr id="3" name="Content Placeholder 2"/>
          <p:cNvSpPr>
            <a:spLocks noGrp="1"/>
          </p:cNvSpPr>
          <p:nvPr>
            <p:ph sz="half" idx="1"/>
          </p:nvPr>
        </p:nvSpPr>
        <p:spPr>
          <a:xfrm>
            <a:off x="457200" y="1700808"/>
            <a:ext cx="4038600" cy="44253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00808"/>
            <a:ext cx="4038600" cy="44253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B7A19368-E594-4F1D-8D31-C7C461629FE0}" type="datetime1">
              <a:rPr lang="en-GB" smtClean="0"/>
              <a:pPr/>
              <a:t>16/10/2017</a:t>
            </a:fld>
            <a:endParaRPr lang="en-GB" dirty="0"/>
          </a:p>
        </p:txBody>
      </p:sp>
      <p:sp>
        <p:nvSpPr>
          <p:cNvPr id="7" name="Slide Number Placeholder 6"/>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9" name="TextBox 8"/>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1640" y="274638"/>
            <a:ext cx="7355160" cy="1143000"/>
          </a:xfrm>
        </p:spPr>
        <p:txBody>
          <a:bodyPr/>
          <a:lstStyle>
            <a:lvl1pPr>
              <a:defRPr/>
            </a:lvl1pPr>
          </a:lstStyle>
          <a:p>
            <a:r>
              <a:rPr lang="en-US" dirty="0" smtClean="0"/>
              <a:t>INSERT Slide title</a:t>
            </a:r>
            <a:br>
              <a:rPr lang="en-US" dirty="0" smtClean="0"/>
            </a:br>
            <a:r>
              <a:rPr lang="en-US" dirty="0" smtClean="0"/>
              <a:t>[comparison layout]</a:t>
            </a:r>
            <a:endParaRPr lang="en-GB" dirty="0"/>
          </a:p>
        </p:txBody>
      </p:sp>
      <p:sp>
        <p:nvSpPr>
          <p:cNvPr id="3" name="Text Placeholder 2"/>
          <p:cNvSpPr>
            <a:spLocks noGrp="1"/>
          </p:cNvSpPr>
          <p:nvPr>
            <p:ph type="body" idx="1"/>
          </p:nvPr>
        </p:nvSpPr>
        <p:spPr>
          <a:xfrm>
            <a:off x="457200" y="1628799"/>
            <a:ext cx="4040188" cy="546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28799"/>
            <a:ext cx="4041775" cy="546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73DD84-7019-4A4D-96E8-054130B644EB}" type="datetime1">
              <a:rPr lang="en-GB" smtClean="0"/>
              <a:pPr/>
              <a:t>16/10/2017</a:t>
            </a:fld>
            <a:endParaRPr lang="en-GB"/>
          </a:p>
        </p:txBody>
      </p:sp>
      <p:sp>
        <p:nvSpPr>
          <p:cNvPr id="9" name="Slide Number Placeholder 8"/>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10"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11" name="TextBox 10"/>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1640" y="188640"/>
            <a:ext cx="7344816" cy="864096"/>
          </a:xfrm>
        </p:spPr>
        <p:txBody>
          <a:bodyPr anchor="ctr">
            <a:noAutofit/>
          </a:bodyPr>
          <a:lstStyle>
            <a:lvl1pPr algn="l">
              <a:defRPr sz="3200" b="1"/>
            </a:lvl1pPr>
          </a:lstStyle>
          <a:p>
            <a:r>
              <a:rPr lang="en-US" dirty="0" smtClean="0"/>
              <a:t>INSERT Slide title</a:t>
            </a:r>
            <a:br>
              <a:rPr lang="en-US" dirty="0" smtClean="0"/>
            </a:br>
            <a:r>
              <a:rPr lang="en-US" dirty="0" smtClean="0"/>
              <a:t>[content with caption layout]</a:t>
            </a:r>
            <a:endParaRPr lang="en-GB" dirty="0"/>
          </a:p>
        </p:txBody>
      </p:sp>
      <p:sp>
        <p:nvSpPr>
          <p:cNvPr id="3" name="Content Placehold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87A4944-EF93-48F8-BD3F-3686DE09B97C}" type="datetime1">
              <a:rPr lang="en-GB" smtClean="0"/>
              <a:pPr/>
              <a:t>16/10/2017</a:t>
            </a:fld>
            <a:endParaRPr lang="en-GB"/>
          </a:p>
        </p:txBody>
      </p:sp>
      <p:sp>
        <p:nvSpPr>
          <p:cNvPr id="7" name="Slide Number Placeholder 6"/>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9" name="TextBox 8"/>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188640"/>
            <a:ext cx="5486400" cy="998786"/>
          </a:xfrm>
        </p:spPr>
        <p:txBody>
          <a:bodyPr anchor="b">
            <a:noAutofit/>
          </a:bodyPr>
          <a:lstStyle>
            <a:lvl1pPr algn="ctr">
              <a:defRPr sz="3200" b="1"/>
            </a:lvl1pPr>
          </a:lstStyle>
          <a:p>
            <a:r>
              <a:rPr lang="en-US" dirty="0" smtClean="0"/>
              <a:t>INSERT Slide title</a:t>
            </a:r>
            <a:br>
              <a:rPr lang="en-US" dirty="0" smtClean="0"/>
            </a:br>
            <a:r>
              <a:rPr lang="en-US" dirty="0" smtClean="0"/>
              <a:t>[picture with caption layout]</a:t>
            </a:r>
            <a:endParaRPr lang="en-GB" dirty="0"/>
          </a:p>
        </p:txBody>
      </p:sp>
      <p:sp>
        <p:nvSpPr>
          <p:cNvPr id="3" name="Picture Placeholder 2"/>
          <p:cNvSpPr>
            <a:spLocks noGrp="1"/>
          </p:cNvSpPr>
          <p:nvPr>
            <p:ph type="pic" idx="1"/>
          </p:nvPr>
        </p:nvSpPr>
        <p:spPr>
          <a:xfrm>
            <a:off x="1792288" y="125841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790E814-DB4B-4594-B14E-3038F69DE7CE}" type="datetime1">
              <a:rPr lang="en-GB" smtClean="0"/>
              <a:pPr/>
              <a:t>16/10/2017</a:t>
            </a:fld>
            <a:endParaRPr lang="en-GB"/>
          </a:p>
        </p:txBody>
      </p:sp>
      <p:sp>
        <p:nvSpPr>
          <p:cNvPr id="7" name="Slide Number Placeholder 6"/>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9" name="TextBox 8"/>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endParaRPr lang="en-GB" sz="1200" b="1" dirty="0">
              <a:solidFill>
                <a:srgbClr val="7030A0"/>
              </a:solidFill>
            </a:endParaRPr>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F246B6-9A7A-4A8B-BFBA-1C76EC7D246D}"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16" name="TextBox 15"/>
          <p:cNvSpPr txBox="1"/>
          <p:nvPr userDrawn="1"/>
        </p:nvSpPr>
        <p:spPr>
          <a:xfrm>
            <a:off x="1403648" y="344850"/>
            <a:ext cx="7243839" cy="707886"/>
          </a:xfrm>
          <a:prstGeom prst="rect">
            <a:avLst/>
          </a:prstGeom>
          <a:noFill/>
        </p:spPr>
        <p:txBody>
          <a:bodyPr wrap="square" rtlCol="0">
            <a:spAutoFit/>
          </a:bodyPr>
          <a:lstStyle/>
          <a:p>
            <a:pPr algn="ctr"/>
            <a:r>
              <a:rPr lang="en-US" sz="4000" b="1" dirty="0" smtClean="0">
                <a:solidFill>
                  <a:srgbClr val="7030A0"/>
                </a:solidFill>
              </a:rPr>
              <a:t>OUR PURPOSE</a:t>
            </a:r>
          </a:p>
        </p:txBody>
      </p:sp>
      <p:sp>
        <p:nvSpPr>
          <p:cNvPr id="17" name="TextBox 16"/>
          <p:cNvSpPr txBox="1"/>
          <p:nvPr userDrawn="1"/>
        </p:nvSpPr>
        <p:spPr>
          <a:xfrm>
            <a:off x="1691680" y="6381328"/>
            <a:ext cx="5760640" cy="276999"/>
          </a:xfrm>
          <a:prstGeom prst="rect">
            <a:avLst/>
          </a:prstGeom>
          <a:noFill/>
        </p:spPr>
        <p:txBody>
          <a:bodyPr wrap="square" rtlCol="0">
            <a:spAutoFit/>
          </a:bodyPr>
          <a:lstStyle/>
          <a:p>
            <a:pPr algn="ctr"/>
            <a:r>
              <a:rPr lang="en-GB" sz="1200" b="1" dirty="0" err="1" smtClean="0">
                <a:solidFill>
                  <a:srgbClr val="7030A0"/>
                </a:solidFill>
              </a:rPr>
              <a:t>www.engageforsuccess.org</a:t>
            </a:r>
            <a:r>
              <a:rPr lang="en-GB" sz="1200" b="1" dirty="0" smtClean="0">
                <a:solidFill>
                  <a:srgbClr val="7030A0"/>
                </a:solidFill>
              </a:rPr>
              <a:t>/about/our-purpose</a:t>
            </a:r>
            <a:endParaRPr lang="en-GB" sz="1200" b="1" dirty="0">
              <a:solidFill>
                <a:srgbClr val="7030A0"/>
              </a:solidFill>
            </a:endParaRPr>
          </a:p>
        </p:txBody>
      </p:sp>
      <p:sp>
        <p:nvSpPr>
          <p:cNvPr id="20" name="TextBox 19"/>
          <p:cNvSpPr txBox="1"/>
          <p:nvPr userDrawn="1"/>
        </p:nvSpPr>
        <p:spPr>
          <a:xfrm>
            <a:off x="467544" y="2471985"/>
            <a:ext cx="8208912" cy="3693319"/>
          </a:xfrm>
          <a:prstGeom prst="rect">
            <a:avLst/>
          </a:prstGeom>
          <a:noFill/>
        </p:spPr>
        <p:txBody>
          <a:bodyPr wrap="square" rtlCol="0">
            <a:spAutoFit/>
          </a:bodyPr>
          <a:lstStyle/>
          <a:p>
            <a:pPr algn="just"/>
            <a:r>
              <a:rPr lang="en-GB" sz="1300" b="1" dirty="0" smtClean="0">
                <a:solidFill>
                  <a:srgbClr val="7030A0"/>
                </a:solidFill>
              </a:rPr>
              <a:t>Engage for Success is for … </a:t>
            </a:r>
            <a:r>
              <a:rPr lang="en-GB" sz="1300" dirty="0" smtClean="0">
                <a:solidFill>
                  <a:prstClr val="black"/>
                </a:solidFill>
              </a:rPr>
              <a:t>All those who believe there is a better way to work; a better way to enable</a:t>
            </a:r>
          </a:p>
          <a:p>
            <a:pPr algn="just"/>
            <a:r>
              <a:rPr lang="en-GB" sz="1300" dirty="0" smtClean="0">
                <a:solidFill>
                  <a:prstClr val="black"/>
                </a:solidFill>
              </a:rPr>
              <a:t>personal growth, organisational growth and ultimately growth for Britain by releasing more of the capability and potential of people at work.</a:t>
            </a:r>
          </a:p>
          <a:p>
            <a:pPr algn="just"/>
            <a:endParaRPr lang="en-GB" sz="1300" dirty="0" smtClean="0">
              <a:solidFill>
                <a:prstClr val="black"/>
              </a:solidFill>
            </a:endParaRPr>
          </a:p>
          <a:p>
            <a:pPr algn="just">
              <a:defRPr/>
            </a:pPr>
            <a:r>
              <a:rPr lang="en-GB" sz="1300" b="1" dirty="0" smtClean="0">
                <a:solidFill>
                  <a:srgbClr val="7030A0"/>
                </a:solidFill>
              </a:rPr>
              <a:t>Engage for Success believes … </a:t>
            </a:r>
          </a:p>
          <a:p>
            <a:pPr algn="just">
              <a:defRPr/>
            </a:pPr>
            <a:r>
              <a:rPr lang="en-GB" sz="1300" b="1" dirty="0" smtClean="0">
                <a:solidFill>
                  <a:srgbClr val="7030A0"/>
                </a:solidFill>
              </a:rPr>
              <a:t>(1) </a:t>
            </a:r>
            <a:r>
              <a:rPr lang="en-GB" sz="1300" dirty="0" smtClean="0">
                <a:solidFill>
                  <a:prstClr val="black"/>
                </a:solidFill>
              </a:rPr>
              <a:t>There are a growing number of organisations across the economy which have radically improved their performance by placing employee engagement approaches at the very heart of how they do things. </a:t>
            </a:r>
          </a:p>
          <a:p>
            <a:pPr algn="just">
              <a:defRPr/>
            </a:pPr>
            <a:r>
              <a:rPr lang="en-GB" sz="1300" b="1" dirty="0" smtClean="0">
                <a:solidFill>
                  <a:srgbClr val="7030A0"/>
                </a:solidFill>
              </a:rPr>
              <a:t>(2) </a:t>
            </a:r>
            <a:r>
              <a:rPr lang="en-GB" sz="1300" dirty="0" smtClean="0">
                <a:solidFill>
                  <a:prstClr val="black"/>
                </a:solidFill>
              </a:rPr>
              <a:t>Everyone should have the opportunity to work to their full potential. </a:t>
            </a:r>
          </a:p>
          <a:p>
            <a:pPr algn="just">
              <a:defRPr/>
            </a:pPr>
            <a:endParaRPr lang="en-GB" sz="1300" dirty="0" smtClean="0">
              <a:solidFill>
                <a:prstClr val="black"/>
              </a:solidFill>
            </a:endParaRPr>
          </a:p>
          <a:p>
            <a:pPr lvl="4" algn="just">
              <a:defRPr/>
            </a:pPr>
            <a:r>
              <a:rPr lang="en-GB" sz="1300" b="1" dirty="0" smtClean="0">
                <a:solidFill>
                  <a:srgbClr val="7030A0"/>
                </a:solidFill>
              </a:rPr>
              <a:t>Engage for Success values … </a:t>
            </a:r>
            <a:r>
              <a:rPr lang="en-GB" sz="1300" dirty="0" smtClean="0">
                <a:solidFill>
                  <a:prstClr val="black"/>
                </a:solidFill>
              </a:rPr>
              <a:t>We seek to be an inspirational force for change: </a:t>
            </a:r>
          </a:p>
          <a:p>
            <a:pPr lvl="5" algn="just">
              <a:defRPr/>
            </a:pPr>
            <a:r>
              <a:rPr lang="en-GB" sz="1300" dirty="0" smtClean="0">
                <a:solidFill>
                  <a:prstClr val="black"/>
                </a:solidFill>
              </a:rPr>
              <a:t>We want people to understand and to learn about engagement. </a:t>
            </a:r>
          </a:p>
          <a:p>
            <a:pPr lvl="5" algn="just">
              <a:defRPr/>
            </a:pPr>
            <a:r>
              <a:rPr lang="en-GB" sz="1300" dirty="0" smtClean="0">
                <a:solidFill>
                  <a:prstClr val="black"/>
                </a:solidFill>
              </a:rPr>
              <a:t>We want organisations to make it a priority. </a:t>
            </a:r>
          </a:p>
          <a:p>
            <a:pPr lvl="5" algn="just">
              <a:defRPr/>
            </a:pPr>
            <a:r>
              <a:rPr lang="en-GB" sz="1300" dirty="0" smtClean="0">
                <a:solidFill>
                  <a:prstClr val="black"/>
                </a:solidFill>
              </a:rPr>
              <a:t>We want government to promote and support our efforts.  </a:t>
            </a:r>
          </a:p>
          <a:p>
            <a:pPr algn="just">
              <a:defRPr/>
            </a:pPr>
            <a:endParaRPr lang="en-GB" sz="1300" dirty="0" smtClean="0">
              <a:solidFill>
                <a:prstClr val="black"/>
              </a:solidFill>
            </a:endParaRPr>
          </a:p>
          <a:p>
            <a:pPr algn="just">
              <a:defRPr/>
            </a:pPr>
            <a:r>
              <a:rPr lang="en-GB" sz="1300" b="1" dirty="0" smtClean="0">
                <a:solidFill>
                  <a:srgbClr val="7030A0"/>
                </a:solidFill>
              </a:rPr>
              <a:t>What Engage for Success does … </a:t>
            </a:r>
          </a:p>
          <a:p>
            <a:pPr algn="just">
              <a:defRPr/>
            </a:pPr>
            <a:r>
              <a:rPr lang="en-GB" sz="1300" b="1" dirty="0" smtClean="0">
                <a:solidFill>
                  <a:srgbClr val="7030A0"/>
                </a:solidFill>
              </a:rPr>
              <a:t>(1) </a:t>
            </a:r>
            <a:r>
              <a:rPr lang="en-GB" sz="1300" dirty="0" smtClean="0">
                <a:solidFill>
                  <a:prstClr val="black"/>
                </a:solidFill>
              </a:rPr>
              <a:t>Raises awareness: equips people to understand how to develop and deploy employee engagement approaches.</a:t>
            </a:r>
          </a:p>
          <a:p>
            <a:pPr algn="just">
              <a:defRPr/>
            </a:pPr>
            <a:r>
              <a:rPr lang="en-GB" sz="1300" b="1" dirty="0" smtClean="0">
                <a:solidFill>
                  <a:srgbClr val="7030A0"/>
                </a:solidFill>
              </a:rPr>
              <a:t>(2) </a:t>
            </a:r>
            <a:r>
              <a:rPr lang="en-GB" sz="1300" dirty="0" smtClean="0">
                <a:solidFill>
                  <a:prstClr val="black"/>
                </a:solidFill>
              </a:rPr>
              <a:t>Evidences points of view: provides practical ideas and tools for action and access to and support from likeminded communities.</a:t>
            </a:r>
            <a:endParaRPr lang="en-GB" sz="1300" dirty="0">
              <a:solidFill>
                <a:prstClr val="black"/>
              </a:solidFill>
            </a:endParaRPr>
          </a:p>
        </p:txBody>
      </p:sp>
      <p:sp>
        <p:nvSpPr>
          <p:cNvPr id="21" name="TextBox 20"/>
          <p:cNvSpPr txBox="1"/>
          <p:nvPr userDrawn="1"/>
        </p:nvSpPr>
        <p:spPr>
          <a:xfrm>
            <a:off x="1403648" y="1040249"/>
            <a:ext cx="7488832" cy="1092607"/>
          </a:xfrm>
          <a:prstGeom prst="rect">
            <a:avLst/>
          </a:prstGeom>
          <a:noFill/>
        </p:spPr>
        <p:txBody>
          <a:bodyPr wrap="square" rtlCol="0">
            <a:spAutoFit/>
          </a:bodyPr>
          <a:lstStyle/>
          <a:p>
            <a:pPr algn="just"/>
            <a:r>
              <a:rPr lang="en-US" sz="1300" b="1" dirty="0" smtClean="0">
                <a:solidFill>
                  <a:prstClr val="black"/>
                </a:solidFill>
              </a:rPr>
              <a:t>Launched by the Prime Minister at 10 Downing Street in 2011 and </a:t>
            </a:r>
            <a:r>
              <a:rPr lang="en-GB" sz="1300" b="1" dirty="0" smtClean="0">
                <a:solidFill>
                  <a:prstClr val="black"/>
                </a:solidFill>
              </a:rPr>
              <a:t>supported by the Department for Business Innovation &amp; Skills, the Employee Engagement Task Force supports 2 of the Government’s top priorities:</a:t>
            </a:r>
          </a:p>
          <a:p>
            <a:pPr lvl="2" algn="just">
              <a:buFont typeface="Arial" pitchFamily="34" charset="0"/>
              <a:buNone/>
            </a:pPr>
            <a:r>
              <a:rPr lang="en-GB" sz="1300" b="1" dirty="0" smtClean="0">
                <a:solidFill>
                  <a:prstClr val="black"/>
                </a:solidFill>
              </a:rPr>
              <a:t>(1) delivering sustainable growth for the UK, and </a:t>
            </a:r>
          </a:p>
          <a:p>
            <a:pPr lvl="2" algn="just">
              <a:buFont typeface="Arial" pitchFamily="34" charset="0"/>
              <a:buNone/>
            </a:pPr>
            <a:r>
              <a:rPr lang="en-GB" sz="1300" b="1" dirty="0" smtClean="0">
                <a:solidFill>
                  <a:prstClr val="black"/>
                </a:solidFill>
              </a:rPr>
              <a:t>(2) promulgating new approaches to help people improve their wellbeing.</a:t>
            </a:r>
            <a:endParaRPr lang="en-US" sz="1300" b="1" dirty="0" smtClean="0">
              <a:solidFill>
                <a:prstClr val="black"/>
              </a:solidFill>
            </a:endParaRPr>
          </a:p>
        </p:txBody>
      </p:sp>
      <p:pic>
        <p:nvPicPr>
          <p:cNvPr id="12293" name="Picture 5"/>
          <p:cNvPicPr>
            <a:picLocks noChangeAspect="1" noChangeArrowheads="1"/>
          </p:cNvPicPr>
          <p:nvPr userDrawn="1"/>
        </p:nvPicPr>
        <p:blipFill>
          <a:blip r:embed="rId3" cstate="print"/>
          <a:srcRect/>
          <a:stretch>
            <a:fillRect/>
          </a:stretch>
        </p:blipFill>
        <p:spPr bwMode="auto">
          <a:xfrm>
            <a:off x="7515170" y="1484784"/>
            <a:ext cx="1017270" cy="1194435"/>
          </a:xfrm>
          <a:prstGeom prst="rect">
            <a:avLst/>
          </a:prstGeom>
          <a:noFill/>
          <a:ln w="9525">
            <a:noFill/>
            <a:miter lim="800000"/>
            <a:headEnd/>
            <a:tailEnd/>
          </a:ln>
        </p:spPr>
      </p:pic>
      <p:pic>
        <p:nvPicPr>
          <p:cNvPr id="12294" name="Picture 6"/>
          <p:cNvPicPr>
            <a:picLocks noChangeAspect="1" noChangeArrowheads="1"/>
          </p:cNvPicPr>
          <p:nvPr userDrawn="1"/>
        </p:nvPicPr>
        <p:blipFill>
          <a:blip r:embed="rId4" cstate="print"/>
          <a:srcRect/>
          <a:stretch>
            <a:fillRect/>
          </a:stretch>
        </p:blipFill>
        <p:spPr bwMode="auto">
          <a:xfrm>
            <a:off x="827584" y="4342804"/>
            <a:ext cx="1057275" cy="814388"/>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t Engaged Vide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738533-9013-4BAD-A0A9-426820618F4A}" type="datetime1">
              <a:rPr lang="en-GB" smtClean="0"/>
              <a:pPr/>
              <a:t>16/10/2017</a:t>
            </a:fld>
            <a:endParaRPr lang="en-GB"/>
          </a:p>
        </p:txBody>
      </p:sp>
      <p:sp>
        <p:nvSpPr>
          <p:cNvPr id="6" name="Slide Number Placeholder 5"/>
          <p:cNvSpPr>
            <a:spLocks noGrp="1"/>
          </p:cNvSpPr>
          <p:nvPr>
            <p:ph type="sldNum" sz="quarter" idx="12"/>
          </p:nvPr>
        </p:nvSpPr>
        <p:spPr/>
        <p:txBody>
          <a:bodyPr/>
          <a:lstStyle/>
          <a:p>
            <a:r>
              <a:rPr lang="en-GB" dirty="0" smtClean="0"/>
              <a:t>Slide </a:t>
            </a:r>
            <a:fld id="{A11BAB61-1E5C-4C54-B4F9-DF42EE91E026}" type="slidenum">
              <a:rPr lang="en-GB" smtClean="0"/>
              <a:pPr/>
              <a:t>‹#›</a:t>
            </a:fld>
            <a:endParaRPr lang="en-GB" dirty="0"/>
          </a:p>
        </p:txBody>
      </p:sp>
      <p:pic>
        <p:nvPicPr>
          <p:cNvPr id="8" name="graphics1"/>
          <p:cNvPicPr/>
          <p:nvPr userDrawn="1"/>
        </p:nvPicPr>
        <p:blipFill>
          <a:blip r:embed="rId2" cstate="print">
            <a:alphaModFix/>
            <a:lum/>
          </a:blip>
          <a:srcRect/>
          <a:stretch>
            <a:fillRect/>
          </a:stretch>
        </p:blipFill>
        <p:spPr>
          <a:xfrm>
            <a:off x="323528" y="260648"/>
            <a:ext cx="876300" cy="1285875"/>
          </a:xfrm>
          <a:prstGeom prst="rect">
            <a:avLst/>
          </a:prstGeom>
          <a:ln>
            <a:noFill/>
            <a:prstDash/>
          </a:ln>
        </p:spPr>
      </p:pic>
      <p:sp>
        <p:nvSpPr>
          <p:cNvPr id="9" name="TextBox 8"/>
          <p:cNvSpPr txBox="1"/>
          <p:nvPr userDrawn="1"/>
        </p:nvSpPr>
        <p:spPr>
          <a:xfrm>
            <a:off x="1403648" y="548680"/>
            <a:ext cx="7243839" cy="707886"/>
          </a:xfrm>
          <a:prstGeom prst="rect">
            <a:avLst/>
          </a:prstGeom>
          <a:noFill/>
        </p:spPr>
        <p:txBody>
          <a:bodyPr wrap="square" rtlCol="0">
            <a:spAutoFit/>
          </a:bodyPr>
          <a:lstStyle/>
          <a:p>
            <a:pPr algn="ctr"/>
            <a:r>
              <a:rPr lang="en-US" sz="4000" b="1" dirty="0" smtClean="0">
                <a:solidFill>
                  <a:srgbClr val="7030A0"/>
                </a:solidFill>
              </a:rPr>
              <a:t>GET ENGAGED!</a:t>
            </a:r>
            <a:endParaRPr lang="en-GB" sz="4000" b="1" dirty="0">
              <a:solidFill>
                <a:srgbClr val="7030A0"/>
              </a:solidFill>
            </a:endParaRPr>
          </a:p>
        </p:txBody>
      </p:sp>
      <p:sp>
        <p:nvSpPr>
          <p:cNvPr id="10" name="TextBox 9"/>
          <p:cNvSpPr txBox="1"/>
          <p:nvPr userDrawn="1"/>
        </p:nvSpPr>
        <p:spPr>
          <a:xfrm>
            <a:off x="467544" y="1783263"/>
            <a:ext cx="8208912" cy="369332"/>
          </a:xfrm>
          <a:prstGeom prst="rect">
            <a:avLst/>
          </a:prstGeom>
          <a:noFill/>
        </p:spPr>
        <p:txBody>
          <a:bodyPr wrap="square" rtlCol="0">
            <a:spAutoFit/>
          </a:bodyPr>
          <a:lstStyle/>
          <a:p>
            <a:pPr algn="ctr"/>
            <a:r>
              <a:rPr lang="en-GB" b="1" dirty="0" smtClean="0">
                <a:solidFill>
                  <a:prstClr val="black"/>
                </a:solidFill>
              </a:rPr>
              <a:t>Engage for Success ‘Get Engaged!’ Video Clip</a:t>
            </a:r>
            <a:endParaRPr lang="en-GB" sz="1600" b="1" dirty="0" smtClean="0">
              <a:solidFill>
                <a:prstClr val="black"/>
              </a:solidFill>
            </a:endParaRPr>
          </a:p>
        </p:txBody>
      </p:sp>
      <p:sp>
        <p:nvSpPr>
          <p:cNvPr id="11" name="TextBox 10"/>
          <p:cNvSpPr txBox="1"/>
          <p:nvPr userDrawn="1"/>
        </p:nvSpPr>
        <p:spPr>
          <a:xfrm>
            <a:off x="1691680" y="6381328"/>
            <a:ext cx="5760640" cy="276999"/>
          </a:xfrm>
          <a:prstGeom prst="rect">
            <a:avLst/>
          </a:prstGeom>
          <a:noFill/>
        </p:spPr>
        <p:txBody>
          <a:bodyPr wrap="square" rtlCol="0">
            <a:spAutoFit/>
          </a:bodyPr>
          <a:lstStyle/>
          <a:p>
            <a:pPr algn="ctr"/>
            <a:r>
              <a:rPr lang="en-GB" sz="1200" dirty="0" smtClean="0">
                <a:solidFill>
                  <a:srgbClr val="7030A0"/>
                </a:solidFill>
              </a:rPr>
              <a:t>WATCH THIS VIDEO AT:</a:t>
            </a:r>
            <a:r>
              <a:rPr lang="en-GB" sz="1200" b="1" dirty="0" smtClean="0">
                <a:solidFill>
                  <a:srgbClr val="7030A0"/>
                </a:solidFill>
              </a:rPr>
              <a:t> </a:t>
            </a:r>
            <a:r>
              <a:rPr lang="en-GB" sz="1200" b="1" dirty="0" err="1" smtClean="0">
                <a:solidFill>
                  <a:srgbClr val="7030A0"/>
                </a:solidFill>
              </a:rPr>
              <a:t>www.youtube.com/watch?v</a:t>
            </a:r>
            <a:r>
              <a:rPr lang="en-GB" sz="1200" b="1" dirty="0" smtClean="0">
                <a:solidFill>
                  <a:srgbClr val="7030A0"/>
                </a:solidFill>
              </a:rPr>
              <a:t>=xqO3sfRZDAE</a:t>
            </a:r>
            <a:endParaRPr lang="en-GB" sz="1200" b="1" dirty="0">
              <a:solidFill>
                <a:srgbClr val="7030A0"/>
              </a:solidFill>
            </a:endParaRPr>
          </a:p>
        </p:txBody>
      </p:sp>
      <p:pic>
        <p:nvPicPr>
          <p:cNvPr id="12" name="Picture 6" descr="Collage 11.png"/>
          <p:cNvPicPr>
            <a:picLocks noChangeAspect="1"/>
          </p:cNvPicPr>
          <p:nvPr userDrawn="1"/>
        </p:nvPicPr>
        <p:blipFill>
          <a:blip r:embed="rId3" cstate="print"/>
          <a:srcRect/>
          <a:stretch>
            <a:fillRect/>
          </a:stretch>
        </p:blipFill>
        <p:spPr bwMode="auto">
          <a:xfrm>
            <a:off x="7884368" y="260648"/>
            <a:ext cx="994250" cy="1360028"/>
          </a:xfrm>
          <a:prstGeom prst="rect">
            <a:avLst/>
          </a:prstGeom>
          <a:noFill/>
          <a:ln w="9525">
            <a:noFill/>
            <a:miter lim="800000"/>
            <a:headEnd/>
            <a:tailEnd/>
          </a:ln>
        </p:spPr>
      </p:pic>
      <p:pic>
        <p:nvPicPr>
          <p:cNvPr id="2052" name="Object"/>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2197100"/>
            <a:ext cx="7124700" cy="3949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1162472" cy="365125"/>
          </a:xfrm>
          <a:prstGeom prst="rect">
            <a:avLst/>
          </a:prstGeom>
        </p:spPr>
        <p:txBody>
          <a:bodyPr vert="horz" lIns="91440" tIns="45720" rIns="91440" bIns="45720" rtlCol="0" anchor="ctr"/>
          <a:lstStyle>
            <a:lvl1pPr algn="l">
              <a:defRPr sz="1100">
                <a:solidFill>
                  <a:srgbClr val="7030A0"/>
                </a:solidFill>
              </a:defRPr>
            </a:lvl1pPr>
          </a:lstStyle>
          <a:p>
            <a:fld id="{5D8C2B9E-65F8-43EF-9BA9-D3E32A215B95}" type="datetime1">
              <a:rPr lang="en-GB" smtClean="0"/>
              <a:pPr/>
              <a:t>16/10/2017</a:t>
            </a:fld>
            <a:endParaRPr lang="en-GB" dirty="0"/>
          </a:p>
        </p:txBody>
      </p:sp>
      <p:sp>
        <p:nvSpPr>
          <p:cNvPr id="6" name="Slide Number Placeholder 5"/>
          <p:cNvSpPr>
            <a:spLocks noGrp="1"/>
          </p:cNvSpPr>
          <p:nvPr>
            <p:ph type="sldNum" sz="quarter" idx="4"/>
          </p:nvPr>
        </p:nvSpPr>
        <p:spPr>
          <a:xfrm>
            <a:off x="7524328" y="6356350"/>
            <a:ext cx="1162472" cy="365125"/>
          </a:xfrm>
          <a:prstGeom prst="rect">
            <a:avLst/>
          </a:prstGeom>
        </p:spPr>
        <p:txBody>
          <a:bodyPr vert="horz" lIns="91440" tIns="45720" rIns="91440" bIns="45720" rtlCol="0" anchor="ctr"/>
          <a:lstStyle>
            <a:lvl1pPr algn="r">
              <a:defRPr sz="1100">
                <a:solidFill>
                  <a:srgbClr val="7030A0"/>
                </a:solidFill>
              </a:defRPr>
            </a:lvl1pPr>
          </a:lstStyle>
          <a:p>
            <a:r>
              <a:rPr lang="en-GB" dirty="0" smtClean="0"/>
              <a:t> Slide </a:t>
            </a:r>
            <a:fld id="{A11BAB61-1E5C-4C54-B4F9-DF42EE91E026}" type="slidenum">
              <a:rPr lang="en-GB" smtClean="0"/>
              <a:pPr/>
              <a:t>‹#›</a:t>
            </a:fld>
            <a:endParaRPr lang="en-GB" dirty="0"/>
          </a:p>
        </p:txBody>
      </p:sp>
    </p:spTree>
    <p:extLst>
      <p:ext uri="{BB962C8B-B14F-4D97-AF65-F5344CB8AC3E}">
        <p14:creationId xmlns:p14="http://schemas.microsoft.com/office/powerpoint/2010/main" val="4143328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iming>
    <p:tnLst>
      <p:par>
        <p:cTn id="1" dur="indefinite" restart="never" nodeType="tmRoot"/>
      </p:par>
    </p:tnLst>
  </p:timing>
  <p:hf hdr="0" ftr="0"/>
  <p:txStyles>
    <p:titleStyle>
      <a:lvl1pPr algn="ctr" defTabSz="914400" rtl="0" eaLnBrk="1" latinLnBrk="0" hangingPunct="1">
        <a:spcBef>
          <a:spcPct val="0"/>
        </a:spcBef>
        <a:buNone/>
        <a:defRPr sz="4000" b="1" kern="1200">
          <a:solidFill>
            <a:srgbClr val="7030A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rgbClr val="7030A0"/>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rgbClr val="7030A0"/>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000" b="0" kern="1200">
          <a:solidFill>
            <a:srgbClr val="7030A0"/>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rgbClr val="7030A0"/>
          </a:solidFill>
          <a:latin typeface="+mn-lt"/>
          <a:ea typeface="+mn-ea"/>
          <a:cs typeface="+mn-cs"/>
        </a:defRPr>
      </a:lvl4pPr>
      <a:lvl5pPr marL="2057400" indent="-228600" algn="l" defTabSz="914400" rtl="0" eaLnBrk="1" latinLnBrk="0" hangingPunct="1">
        <a:spcBef>
          <a:spcPct val="20000"/>
        </a:spcBef>
        <a:buFont typeface="Calibri" pitchFamily="34" charset="0"/>
        <a:buChar char="–"/>
        <a:defRPr sz="1600" kern="1200">
          <a:solidFill>
            <a:srgbClr val="7030A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932" y="2058199"/>
            <a:ext cx="5796136" cy="2741603"/>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85220245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433" y="1580592"/>
            <a:ext cx="6053134" cy="3696816"/>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97334298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049" y="1699580"/>
            <a:ext cx="5107903" cy="3458840"/>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188488546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263" r="14367"/>
          <a:stretch/>
        </p:blipFill>
        <p:spPr>
          <a:xfrm>
            <a:off x="1403648" y="2171266"/>
            <a:ext cx="6336704" cy="2515468"/>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138136517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259097"/>
            <a:ext cx="6192688" cy="2339807"/>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28370648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68" y="2287848"/>
            <a:ext cx="7752865" cy="2282304"/>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94039310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224" y="1955437"/>
            <a:ext cx="3879552" cy="2947127"/>
          </a:xfrm>
          <a:prstGeom prst="rect">
            <a:avLst/>
          </a:prstGeom>
        </p:spPr>
      </p:pic>
      <p:sp>
        <p:nvSpPr>
          <p:cNvPr id="7" name="Title 9"/>
          <p:cNvSpPr txBox="1">
            <a:spLocks/>
          </p:cNvSpPr>
          <p:nvPr/>
        </p:nvSpPr>
        <p:spPr>
          <a:xfrm>
            <a:off x="1259632" y="1886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96051343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259632" y="188640"/>
            <a:ext cx="7772400" cy="1470025"/>
          </a:xfrm>
        </p:spPr>
        <p:txBody>
          <a:bodyPr/>
          <a:lstStyle/>
          <a:p>
            <a:r>
              <a:rPr lang="en-US" dirty="0" err="1"/>
              <a:t>Ein</a:t>
            </a:r>
            <a:r>
              <a:rPr lang="en-US" dirty="0"/>
              <a:t> </a:t>
            </a:r>
            <a:r>
              <a:rPr lang="en-US" dirty="0" err="1"/>
              <a:t>diolch</a:t>
            </a:r>
            <a:r>
              <a:rPr lang="en-US" dirty="0"/>
              <a:t> </a:t>
            </a:r>
            <a:r>
              <a:rPr lang="en-US" dirty="0" err="1" smtClean="0"/>
              <a:t>i</a:t>
            </a:r>
            <a:r>
              <a:rPr lang="mr-IN" dirty="0" smtClean="0"/>
              <a:t>…</a:t>
            </a:r>
            <a:r>
              <a:rPr lang="en-GB" dirty="0" smtClean="0"/>
              <a:t/>
            </a:r>
            <a:br>
              <a:rPr lang="en-GB" dirty="0" smtClean="0"/>
            </a:br>
            <a:r>
              <a:rPr lang="en-GB" dirty="0" smtClean="0"/>
              <a:t>Our thanks to</a:t>
            </a:r>
            <a:r>
              <a:rPr lang="mr-IN" dirty="0" smtClean="0"/>
              <a:t>…</a:t>
            </a:r>
            <a:endParaRPr lang="en-GB" dirty="0"/>
          </a:p>
        </p:txBody>
      </p:sp>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24" y="2036006"/>
            <a:ext cx="6418352" cy="2785988"/>
          </a:xfrm>
          <a:prstGeom prst="rect">
            <a:avLst/>
          </a:prstGeom>
        </p:spPr>
      </p:pic>
    </p:spTree>
    <p:extLst>
      <p:ext uri="{BB962C8B-B14F-4D97-AF65-F5344CB8AC3E}">
        <p14:creationId xmlns:p14="http://schemas.microsoft.com/office/powerpoint/2010/main" val="154982300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684" y="2081263"/>
            <a:ext cx="4874632" cy="14401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84" y="3944021"/>
            <a:ext cx="4804104" cy="1419323"/>
          </a:xfrm>
          <a:prstGeom prst="rect">
            <a:avLst/>
          </a:prstGeom>
        </p:spPr>
      </p:pic>
      <p:sp>
        <p:nvSpPr>
          <p:cNvPr id="8"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26662943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08" y="2208533"/>
            <a:ext cx="8028384" cy="2440934"/>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66918693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108" y="2171266"/>
            <a:ext cx="5491785" cy="2515468"/>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191038297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258" y="1779503"/>
            <a:ext cx="3475484" cy="3298995"/>
          </a:xfrm>
          <a:prstGeom prst="rect">
            <a:avLst/>
          </a:prstGeom>
        </p:spPr>
      </p:pic>
      <p:sp>
        <p:nvSpPr>
          <p:cNvPr id="7" name="Title 9"/>
          <p:cNvSpPr txBox="1">
            <a:spLocks/>
          </p:cNvSpPr>
          <p:nvPr/>
        </p:nvSpPr>
        <p:spPr>
          <a:xfrm>
            <a:off x="1259632" y="1886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24977005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884" y="2379967"/>
            <a:ext cx="6660232" cy="2098066"/>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41052935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326" y="1595326"/>
            <a:ext cx="3667348" cy="3667348"/>
          </a:xfrm>
          <a:prstGeom prst="rect">
            <a:avLst/>
          </a:prstGeom>
        </p:spPr>
      </p:pic>
      <p:sp>
        <p:nvSpPr>
          <p:cNvPr id="7" name="Title 9"/>
          <p:cNvSpPr txBox="1">
            <a:spLocks/>
          </p:cNvSpPr>
          <p:nvPr/>
        </p:nvSpPr>
        <p:spPr>
          <a:xfrm>
            <a:off x="1259632" y="1886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12791833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475" y="1741044"/>
            <a:ext cx="4055050" cy="3375912"/>
          </a:xfrm>
          <a:prstGeom prst="rect">
            <a:avLst/>
          </a:prstGeom>
        </p:spPr>
      </p:pic>
      <p:sp>
        <p:nvSpPr>
          <p:cNvPr id="8"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11370029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4104" y="6320450"/>
            <a:ext cx="864096" cy="365124"/>
          </a:xfrm>
        </p:spPr>
        <p:txBody>
          <a:bodyPr/>
          <a:lstStyle/>
          <a:p>
            <a:r>
              <a:rPr lang="en-GB" sz="1200" dirty="0" smtClean="0"/>
              <a:t>#</a:t>
            </a:r>
            <a:r>
              <a:rPr lang="en-GB" sz="1200" dirty="0" err="1" smtClean="0"/>
              <a:t>EFSwales</a:t>
            </a:r>
            <a:endParaRPr lang="en-GB" sz="1200" dirty="0"/>
          </a:p>
        </p:txBody>
      </p:sp>
      <p:sp>
        <p:nvSpPr>
          <p:cNvPr id="12" name="Date Placeholder 3"/>
          <p:cNvSpPr txBox="1">
            <a:spLocks/>
          </p:cNvSpPr>
          <p:nvPr/>
        </p:nvSpPr>
        <p:spPr>
          <a:xfrm>
            <a:off x="683568" y="6340076"/>
            <a:ext cx="1512168"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smtClean="0"/>
              <a:t>@Engage4Success</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70" y="1965908"/>
            <a:ext cx="7315460" cy="2926184"/>
          </a:xfrm>
          <a:prstGeom prst="rect">
            <a:avLst/>
          </a:prstGeom>
        </p:spPr>
      </p:pic>
      <p:sp>
        <p:nvSpPr>
          <p:cNvPr id="7" name="Title 9"/>
          <p:cNvSpPr txBox="1">
            <a:spLocks/>
          </p:cNvSpPr>
          <p:nvPr/>
        </p:nvSpPr>
        <p:spPr>
          <a:xfrm>
            <a:off x="1412032" y="3410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7030A0"/>
                </a:solidFill>
                <a:latin typeface="+mj-lt"/>
                <a:ea typeface="+mj-ea"/>
                <a:cs typeface="+mj-cs"/>
              </a:defRPr>
            </a:lvl1pPr>
          </a:lstStyle>
          <a:p>
            <a:r>
              <a:rPr lang="en-US" smtClean="0"/>
              <a:t>Ein diolch i</a:t>
            </a:r>
            <a:r>
              <a:rPr lang="mr-IN" smtClean="0"/>
              <a:t>…</a:t>
            </a:r>
            <a:r>
              <a:rPr lang="en-GB" smtClean="0"/>
              <a:t/>
            </a:r>
            <a:br>
              <a:rPr lang="en-GB" smtClean="0"/>
            </a:br>
            <a:r>
              <a:rPr lang="en-GB" smtClean="0"/>
              <a:t>Our thanks to</a:t>
            </a:r>
            <a:r>
              <a:rPr lang="mr-IN" smtClean="0"/>
              <a:t>…</a:t>
            </a:r>
            <a:endParaRPr lang="en-GB" dirty="0"/>
          </a:p>
        </p:txBody>
      </p:sp>
    </p:spTree>
    <p:extLst>
      <p:ext uri="{BB962C8B-B14F-4D97-AF65-F5344CB8AC3E}">
        <p14:creationId xmlns:p14="http://schemas.microsoft.com/office/powerpoint/2010/main" val="199700371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2777</TotalTime>
  <Words>144</Words>
  <Application>Microsoft Macintosh PowerPoint</Application>
  <PresentationFormat>On-screen Show (4:3)</PresentationFormat>
  <Paragraphs>64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Mangal</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Ein diolch i… Our thanks to…</vt:lpstr>
    </vt:vector>
  </TitlesOfParts>
  <Company>Welsh Government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 Hicks</dc:title>
  <dc:creator>Hicks, Jo (EPS - AcademiWales)</dc:creator>
  <cp:lastModifiedBy>Academi Wales</cp:lastModifiedBy>
  <cp:revision>33</cp:revision>
  <dcterms:created xsi:type="dcterms:W3CDTF">2017-10-09T12:26:13Z</dcterms:created>
  <dcterms:modified xsi:type="dcterms:W3CDTF">2017-10-16T11:33:50Z</dcterms:modified>
</cp:coreProperties>
</file>